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85174"/>
  </p:normalViewPr>
  <p:slideViewPr>
    <p:cSldViewPr snapToGrid="0" snapToObjects="1">
      <p:cViewPr varScale="1">
        <p:scale>
          <a:sx n="97" d="100"/>
          <a:sy n="97" d="100"/>
        </p:scale>
        <p:origin x="138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984527-4BE0-4EB0-A262-CD60A10FC48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AA2168D-BBA9-497D-8B3D-6018B74854CC}">
      <dgm:prSet/>
      <dgm:spPr/>
      <dgm:t>
        <a:bodyPr/>
        <a:lstStyle/>
        <a:p>
          <a:pPr>
            <a:lnSpc>
              <a:spcPct val="100000"/>
            </a:lnSpc>
            <a:defRPr cap="all"/>
          </a:pPr>
          <a:r>
            <a:rPr lang="en-US"/>
            <a:t>Executive Summary</a:t>
          </a:r>
        </a:p>
      </dgm:t>
    </dgm:pt>
    <dgm:pt modelId="{465CBC57-4BE1-4305-8B9B-4AB25A7E6C93}" type="parTrans" cxnId="{173BE087-10D1-416C-B4BD-8F4D584528B3}">
      <dgm:prSet/>
      <dgm:spPr/>
      <dgm:t>
        <a:bodyPr/>
        <a:lstStyle/>
        <a:p>
          <a:endParaRPr lang="en-US"/>
        </a:p>
      </dgm:t>
    </dgm:pt>
    <dgm:pt modelId="{18D6BF11-7509-4A3E-B647-346A2F3F79C2}" type="sibTrans" cxnId="{173BE087-10D1-416C-B4BD-8F4D584528B3}">
      <dgm:prSet/>
      <dgm:spPr/>
      <dgm:t>
        <a:bodyPr/>
        <a:lstStyle/>
        <a:p>
          <a:endParaRPr lang="en-US"/>
        </a:p>
      </dgm:t>
    </dgm:pt>
    <dgm:pt modelId="{D92BFFC6-739A-4238-8AF1-85E46DCA8494}">
      <dgm:prSet/>
      <dgm:spPr/>
      <dgm:t>
        <a:bodyPr/>
        <a:lstStyle/>
        <a:p>
          <a:pPr>
            <a:lnSpc>
              <a:spcPct val="100000"/>
            </a:lnSpc>
            <a:defRPr cap="all"/>
          </a:pPr>
          <a:r>
            <a:rPr lang="en-US"/>
            <a:t>Introduction</a:t>
          </a:r>
        </a:p>
      </dgm:t>
    </dgm:pt>
    <dgm:pt modelId="{DF340AD3-95AA-4E6B-9678-ED37CF99E2A8}" type="parTrans" cxnId="{C7D362D3-9E8C-47A7-981F-296DAFF17A49}">
      <dgm:prSet/>
      <dgm:spPr/>
      <dgm:t>
        <a:bodyPr/>
        <a:lstStyle/>
        <a:p>
          <a:endParaRPr lang="en-US"/>
        </a:p>
      </dgm:t>
    </dgm:pt>
    <dgm:pt modelId="{C8DADAF6-B317-48EF-8CBA-C093CE9BE038}" type="sibTrans" cxnId="{C7D362D3-9E8C-47A7-981F-296DAFF17A49}">
      <dgm:prSet/>
      <dgm:spPr/>
      <dgm:t>
        <a:bodyPr/>
        <a:lstStyle/>
        <a:p>
          <a:endParaRPr lang="en-US"/>
        </a:p>
      </dgm:t>
    </dgm:pt>
    <dgm:pt modelId="{D41A77F2-D456-4BD1-8AEC-76BCEE0EA9FF}">
      <dgm:prSet/>
      <dgm:spPr/>
      <dgm:t>
        <a:bodyPr/>
        <a:lstStyle/>
        <a:p>
          <a:pPr>
            <a:lnSpc>
              <a:spcPct val="100000"/>
            </a:lnSpc>
            <a:defRPr cap="all"/>
          </a:pPr>
          <a:r>
            <a:rPr lang="en-US"/>
            <a:t>Methodology</a:t>
          </a:r>
        </a:p>
      </dgm:t>
    </dgm:pt>
    <dgm:pt modelId="{B97CFC10-5C6A-4C92-9C2C-7CC036A26CBB}" type="parTrans" cxnId="{45185775-2C7D-475B-9BDE-87A9684BED88}">
      <dgm:prSet/>
      <dgm:spPr/>
      <dgm:t>
        <a:bodyPr/>
        <a:lstStyle/>
        <a:p>
          <a:endParaRPr lang="en-US"/>
        </a:p>
      </dgm:t>
    </dgm:pt>
    <dgm:pt modelId="{6D71DAA1-16CE-49A9-8A3B-7615416A4B03}" type="sibTrans" cxnId="{45185775-2C7D-475B-9BDE-87A9684BED88}">
      <dgm:prSet/>
      <dgm:spPr/>
      <dgm:t>
        <a:bodyPr/>
        <a:lstStyle/>
        <a:p>
          <a:endParaRPr lang="en-US"/>
        </a:p>
      </dgm:t>
    </dgm:pt>
    <dgm:pt modelId="{80CF0B1D-C9CB-4E19-97AB-03C10237B35C}">
      <dgm:prSet/>
      <dgm:spPr/>
      <dgm:t>
        <a:bodyPr/>
        <a:lstStyle/>
        <a:p>
          <a:pPr>
            <a:lnSpc>
              <a:spcPct val="100000"/>
            </a:lnSpc>
            <a:defRPr cap="all"/>
          </a:pPr>
          <a:r>
            <a:rPr lang="en-US"/>
            <a:t>Results</a:t>
          </a:r>
        </a:p>
      </dgm:t>
    </dgm:pt>
    <dgm:pt modelId="{F2808220-0661-4EC3-AD09-47D6F997EE9C}" type="parTrans" cxnId="{FE157C5B-D52A-4579-BE8E-7386667983D5}">
      <dgm:prSet/>
      <dgm:spPr/>
      <dgm:t>
        <a:bodyPr/>
        <a:lstStyle/>
        <a:p>
          <a:endParaRPr lang="en-US"/>
        </a:p>
      </dgm:t>
    </dgm:pt>
    <dgm:pt modelId="{02011750-857F-4689-95C3-A6AFDEF01650}" type="sibTrans" cxnId="{FE157C5B-D52A-4579-BE8E-7386667983D5}">
      <dgm:prSet/>
      <dgm:spPr/>
      <dgm:t>
        <a:bodyPr/>
        <a:lstStyle/>
        <a:p>
          <a:endParaRPr lang="en-US"/>
        </a:p>
      </dgm:t>
    </dgm:pt>
    <dgm:pt modelId="{5C4F3B82-FEA1-4E17-B77F-F40329219662}">
      <dgm:prSet/>
      <dgm:spPr/>
      <dgm:t>
        <a:bodyPr/>
        <a:lstStyle/>
        <a:p>
          <a:pPr>
            <a:lnSpc>
              <a:spcPct val="100000"/>
            </a:lnSpc>
            <a:defRPr cap="all"/>
          </a:pPr>
          <a:r>
            <a:rPr lang="en-US"/>
            <a:t>Conclusion</a:t>
          </a:r>
        </a:p>
      </dgm:t>
    </dgm:pt>
    <dgm:pt modelId="{68BF6B76-FCD1-409C-88B0-009DC33DD03A}" type="parTrans" cxnId="{B4C19162-20E6-4617-872D-F6CEEF3F9769}">
      <dgm:prSet/>
      <dgm:spPr/>
      <dgm:t>
        <a:bodyPr/>
        <a:lstStyle/>
        <a:p>
          <a:endParaRPr lang="en-US"/>
        </a:p>
      </dgm:t>
    </dgm:pt>
    <dgm:pt modelId="{B1B811EB-2074-4637-BB35-A793DB635554}" type="sibTrans" cxnId="{B4C19162-20E6-4617-872D-F6CEEF3F9769}">
      <dgm:prSet/>
      <dgm:spPr/>
      <dgm:t>
        <a:bodyPr/>
        <a:lstStyle/>
        <a:p>
          <a:endParaRPr lang="en-US"/>
        </a:p>
      </dgm:t>
    </dgm:pt>
    <dgm:pt modelId="{D508A848-E8CA-426C-97AA-613C7A75C199}" type="pres">
      <dgm:prSet presAssocID="{7A984527-4BE0-4EB0-A262-CD60A10FC48F}" presName="root" presStyleCnt="0">
        <dgm:presLayoutVars>
          <dgm:dir/>
          <dgm:resizeHandles val="exact"/>
        </dgm:presLayoutVars>
      </dgm:prSet>
      <dgm:spPr/>
    </dgm:pt>
    <dgm:pt modelId="{B7C25F96-4D89-4AB6-B018-12F9487A836B}" type="pres">
      <dgm:prSet presAssocID="{1AA2168D-BBA9-497D-8B3D-6018B74854CC}" presName="compNode" presStyleCnt="0"/>
      <dgm:spPr/>
    </dgm:pt>
    <dgm:pt modelId="{AA5080E1-E0F9-4E4D-A1D4-63A6534B8A12}" type="pres">
      <dgm:prSet presAssocID="{1AA2168D-BBA9-497D-8B3D-6018B74854CC}" presName="iconBgRect" presStyleLbl="bgShp" presStyleIdx="0" presStyleCnt="5"/>
      <dgm:spPr/>
    </dgm:pt>
    <dgm:pt modelId="{87FBDC88-A10D-4F7A-8802-97EA7A49F587}" type="pres">
      <dgm:prSet presAssocID="{1AA2168D-BBA9-497D-8B3D-6018B74854C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9F057604-1C52-4FAE-98AC-779DF34D4051}" type="pres">
      <dgm:prSet presAssocID="{1AA2168D-BBA9-497D-8B3D-6018B74854CC}" presName="spaceRect" presStyleCnt="0"/>
      <dgm:spPr/>
    </dgm:pt>
    <dgm:pt modelId="{636B6F23-A834-4428-9402-1DBA4764DBE6}" type="pres">
      <dgm:prSet presAssocID="{1AA2168D-BBA9-497D-8B3D-6018B74854CC}" presName="textRect" presStyleLbl="revTx" presStyleIdx="0" presStyleCnt="5">
        <dgm:presLayoutVars>
          <dgm:chMax val="1"/>
          <dgm:chPref val="1"/>
        </dgm:presLayoutVars>
      </dgm:prSet>
      <dgm:spPr/>
    </dgm:pt>
    <dgm:pt modelId="{67FD1534-4398-41FD-9B1B-D4E4AC11862B}" type="pres">
      <dgm:prSet presAssocID="{18D6BF11-7509-4A3E-B647-346A2F3F79C2}" presName="sibTrans" presStyleCnt="0"/>
      <dgm:spPr/>
    </dgm:pt>
    <dgm:pt modelId="{33FD2B93-F55A-4691-AD0A-1DB23E55AAA4}" type="pres">
      <dgm:prSet presAssocID="{D92BFFC6-739A-4238-8AF1-85E46DCA8494}" presName="compNode" presStyleCnt="0"/>
      <dgm:spPr/>
    </dgm:pt>
    <dgm:pt modelId="{CF1D7382-4B4E-46AE-9C9C-F9DBC9515777}" type="pres">
      <dgm:prSet presAssocID="{D92BFFC6-739A-4238-8AF1-85E46DCA8494}" presName="iconBgRect" presStyleLbl="bgShp" presStyleIdx="1" presStyleCnt="5"/>
      <dgm:spPr/>
    </dgm:pt>
    <dgm:pt modelId="{3D522C45-E2B6-4FAB-B368-AF8FE722DA23}" type="pres">
      <dgm:prSet presAssocID="{D92BFFC6-739A-4238-8AF1-85E46DCA849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2072606D-4C97-4094-B1E9-371783B02447}" type="pres">
      <dgm:prSet presAssocID="{D92BFFC6-739A-4238-8AF1-85E46DCA8494}" presName="spaceRect" presStyleCnt="0"/>
      <dgm:spPr/>
    </dgm:pt>
    <dgm:pt modelId="{82022F24-B5CE-4B69-A436-E3E18F24991D}" type="pres">
      <dgm:prSet presAssocID="{D92BFFC6-739A-4238-8AF1-85E46DCA8494}" presName="textRect" presStyleLbl="revTx" presStyleIdx="1" presStyleCnt="5">
        <dgm:presLayoutVars>
          <dgm:chMax val="1"/>
          <dgm:chPref val="1"/>
        </dgm:presLayoutVars>
      </dgm:prSet>
      <dgm:spPr/>
    </dgm:pt>
    <dgm:pt modelId="{8D882E2C-F840-472C-B315-22A8195E6C07}" type="pres">
      <dgm:prSet presAssocID="{C8DADAF6-B317-48EF-8CBA-C093CE9BE038}" presName="sibTrans" presStyleCnt="0"/>
      <dgm:spPr/>
    </dgm:pt>
    <dgm:pt modelId="{494298E6-9261-49F5-A4BB-537BCFE31A98}" type="pres">
      <dgm:prSet presAssocID="{D41A77F2-D456-4BD1-8AEC-76BCEE0EA9FF}" presName="compNode" presStyleCnt="0"/>
      <dgm:spPr/>
    </dgm:pt>
    <dgm:pt modelId="{3E96DF54-4628-4FCF-B52A-5367858BEFE6}" type="pres">
      <dgm:prSet presAssocID="{D41A77F2-D456-4BD1-8AEC-76BCEE0EA9FF}" presName="iconBgRect" presStyleLbl="bgShp" presStyleIdx="2" presStyleCnt="5"/>
      <dgm:spPr/>
    </dgm:pt>
    <dgm:pt modelId="{406DB05B-9081-4697-9F67-22628C3C8EFF}" type="pres">
      <dgm:prSet presAssocID="{D41A77F2-D456-4BD1-8AEC-76BCEE0EA9F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B5CB5207-F5AC-47E4-98AC-AFA872778EA0}" type="pres">
      <dgm:prSet presAssocID="{D41A77F2-D456-4BD1-8AEC-76BCEE0EA9FF}" presName="spaceRect" presStyleCnt="0"/>
      <dgm:spPr/>
    </dgm:pt>
    <dgm:pt modelId="{312FC22F-C03D-47F0-A130-BA94EF938FB0}" type="pres">
      <dgm:prSet presAssocID="{D41A77F2-D456-4BD1-8AEC-76BCEE0EA9FF}" presName="textRect" presStyleLbl="revTx" presStyleIdx="2" presStyleCnt="5">
        <dgm:presLayoutVars>
          <dgm:chMax val="1"/>
          <dgm:chPref val="1"/>
        </dgm:presLayoutVars>
      </dgm:prSet>
      <dgm:spPr/>
    </dgm:pt>
    <dgm:pt modelId="{967E004F-B0D6-4AF6-93FD-ED7B1979BD6D}" type="pres">
      <dgm:prSet presAssocID="{6D71DAA1-16CE-49A9-8A3B-7615416A4B03}" presName="sibTrans" presStyleCnt="0"/>
      <dgm:spPr/>
    </dgm:pt>
    <dgm:pt modelId="{04098F6D-8FCA-4CEE-B437-901229AA82CB}" type="pres">
      <dgm:prSet presAssocID="{80CF0B1D-C9CB-4E19-97AB-03C10237B35C}" presName="compNode" presStyleCnt="0"/>
      <dgm:spPr/>
    </dgm:pt>
    <dgm:pt modelId="{410E9921-E151-47F4-8957-E33B69BD02A2}" type="pres">
      <dgm:prSet presAssocID="{80CF0B1D-C9CB-4E19-97AB-03C10237B35C}" presName="iconBgRect" presStyleLbl="bgShp" presStyleIdx="3" presStyleCnt="5"/>
      <dgm:spPr/>
    </dgm:pt>
    <dgm:pt modelId="{1E8748C0-57D9-4E21-8BE3-6089D85DF4AF}" type="pres">
      <dgm:prSet presAssocID="{80CF0B1D-C9CB-4E19-97AB-03C10237B3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9E620F43-9727-4469-9177-D05592B360B8}" type="pres">
      <dgm:prSet presAssocID="{80CF0B1D-C9CB-4E19-97AB-03C10237B35C}" presName="spaceRect" presStyleCnt="0"/>
      <dgm:spPr/>
    </dgm:pt>
    <dgm:pt modelId="{8EB92CB0-D07A-459C-979E-7793EEDF3655}" type="pres">
      <dgm:prSet presAssocID="{80CF0B1D-C9CB-4E19-97AB-03C10237B35C}" presName="textRect" presStyleLbl="revTx" presStyleIdx="3" presStyleCnt="5">
        <dgm:presLayoutVars>
          <dgm:chMax val="1"/>
          <dgm:chPref val="1"/>
        </dgm:presLayoutVars>
      </dgm:prSet>
      <dgm:spPr/>
    </dgm:pt>
    <dgm:pt modelId="{C24CF9F4-D800-41F9-B8DB-9B8402C6B45A}" type="pres">
      <dgm:prSet presAssocID="{02011750-857F-4689-95C3-A6AFDEF01650}" presName="sibTrans" presStyleCnt="0"/>
      <dgm:spPr/>
    </dgm:pt>
    <dgm:pt modelId="{66A0C73F-62AF-4858-9884-522CE55632E8}" type="pres">
      <dgm:prSet presAssocID="{5C4F3B82-FEA1-4E17-B77F-F40329219662}" presName="compNode" presStyleCnt="0"/>
      <dgm:spPr/>
    </dgm:pt>
    <dgm:pt modelId="{57F48DAB-44A4-4F48-B82B-D3653709A53B}" type="pres">
      <dgm:prSet presAssocID="{5C4F3B82-FEA1-4E17-B77F-F40329219662}" presName="iconBgRect" presStyleLbl="bgShp" presStyleIdx="4" presStyleCnt="5"/>
      <dgm:spPr/>
    </dgm:pt>
    <dgm:pt modelId="{FC3BBFD1-5B9E-44D2-AFB9-4BE06C9DA26B}" type="pres">
      <dgm:prSet presAssocID="{5C4F3B82-FEA1-4E17-B77F-F4032921966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A4F970B3-AF05-4F23-8F48-36D5D5F3E21E}" type="pres">
      <dgm:prSet presAssocID="{5C4F3B82-FEA1-4E17-B77F-F40329219662}" presName="spaceRect" presStyleCnt="0"/>
      <dgm:spPr/>
    </dgm:pt>
    <dgm:pt modelId="{A72302B8-D643-46A7-B8A3-799FB1AF2633}" type="pres">
      <dgm:prSet presAssocID="{5C4F3B82-FEA1-4E17-B77F-F40329219662}" presName="textRect" presStyleLbl="revTx" presStyleIdx="4" presStyleCnt="5">
        <dgm:presLayoutVars>
          <dgm:chMax val="1"/>
          <dgm:chPref val="1"/>
        </dgm:presLayoutVars>
      </dgm:prSet>
      <dgm:spPr/>
    </dgm:pt>
  </dgm:ptLst>
  <dgm:cxnLst>
    <dgm:cxn modelId="{6E9E0A0E-03F6-4152-A0AC-22077132DB7A}" type="presOf" srcId="{7A984527-4BE0-4EB0-A262-CD60A10FC48F}" destId="{D508A848-E8CA-426C-97AA-613C7A75C199}" srcOrd="0" destOrd="0" presId="urn:microsoft.com/office/officeart/2018/5/layout/IconCircleLabelList"/>
    <dgm:cxn modelId="{FE157C5B-D52A-4579-BE8E-7386667983D5}" srcId="{7A984527-4BE0-4EB0-A262-CD60A10FC48F}" destId="{80CF0B1D-C9CB-4E19-97AB-03C10237B35C}" srcOrd="3" destOrd="0" parTransId="{F2808220-0661-4EC3-AD09-47D6F997EE9C}" sibTransId="{02011750-857F-4689-95C3-A6AFDEF01650}"/>
    <dgm:cxn modelId="{B4C19162-20E6-4617-872D-F6CEEF3F9769}" srcId="{7A984527-4BE0-4EB0-A262-CD60A10FC48F}" destId="{5C4F3B82-FEA1-4E17-B77F-F40329219662}" srcOrd="4" destOrd="0" parTransId="{68BF6B76-FCD1-409C-88B0-009DC33DD03A}" sibTransId="{B1B811EB-2074-4637-BB35-A793DB635554}"/>
    <dgm:cxn modelId="{45185775-2C7D-475B-9BDE-87A9684BED88}" srcId="{7A984527-4BE0-4EB0-A262-CD60A10FC48F}" destId="{D41A77F2-D456-4BD1-8AEC-76BCEE0EA9FF}" srcOrd="2" destOrd="0" parTransId="{B97CFC10-5C6A-4C92-9C2C-7CC036A26CBB}" sibTransId="{6D71DAA1-16CE-49A9-8A3B-7615416A4B03}"/>
    <dgm:cxn modelId="{BBED0B86-2A0E-4D36-80BB-50E68C15B78B}" type="presOf" srcId="{1AA2168D-BBA9-497D-8B3D-6018B74854CC}" destId="{636B6F23-A834-4428-9402-1DBA4764DBE6}" srcOrd="0" destOrd="0" presId="urn:microsoft.com/office/officeart/2018/5/layout/IconCircleLabelList"/>
    <dgm:cxn modelId="{173BE087-10D1-416C-B4BD-8F4D584528B3}" srcId="{7A984527-4BE0-4EB0-A262-CD60A10FC48F}" destId="{1AA2168D-BBA9-497D-8B3D-6018B74854CC}" srcOrd="0" destOrd="0" parTransId="{465CBC57-4BE1-4305-8B9B-4AB25A7E6C93}" sibTransId="{18D6BF11-7509-4A3E-B647-346A2F3F79C2}"/>
    <dgm:cxn modelId="{319C20AD-A6B1-431A-B0CF-F5FC74632810}" type="presOf" srcId="{D41A77F2-D456-4BD1-8AEC-76BCEE0EA9FF}" destId="{312FC22F-C03D-47F0-A130-BA94EF938FB0}" srcOrd="0" destOrd="0" presId="urn:microsoft.com/office/officeart/2018/5/layout/IconCircleLabelList"/>
    <dgm:cxn modelId="{089526C8-0091-4231-9E8E-AC2833A6FE2B}" type="presOf" srcId="{D92BFFC6-739A-4238-8AF1-85E46DCA8494}" destId="{82022F24-B5CE-4B69-A436-E3E18F24991D}" srcOrd="0" destOrd="0" presId="urn:microsoft.com/office/officeart/2018/5/layout/IconCircleLabelList"/>
    <dgm:cxn modelId="{C7D362D3-9E8C-47A7-981F-296DAFF17A49}" srcId="{7A984527-4BE0-4EB0-A262-CD60A10FC48F}" destId="{D92BFFC6-739A-4238-8AF1-85E46DCA8494}" srcOrd="1" destOrd="0" parTransId="{DF340AD3-95AA-4E6B-9678-ED37CF99E2A8}" sibTransId="{C8DADAF6-B317-48EF-8CBA-C093CE9BE038}"/>
    <dgm:cxn modelId="{817BAEF2-1B3C-4054-81E5-49515D676F54}" type="presOf" srcId="{80CF0B1D-C9CB-4E19-97AB-03C10237B35C}" destId="{8EB92CB0-D07A-459C-979E-7793EEDF3655}" srcOrd="0" destOrd="0" presId="urn:microsoft.com/office/officeart/2018/5/layout/IconCircleLabelList"/>
    <dgm:cxn modelId="{4E8933FF-96C4-4F59-A020-ED734F1B9BDD}" type="presOf" srcId="{5C4F3B82-FEA1-4E17-B77F-F40329219662}" destId="{A72302B8-D643-46A7-B8A3-799FB1AF2633}" srcOrd="0" destOrd="0" presId="urn:microsoft.com/office/officeart/2018/5/layout/IconCircleLabelList"/>
    <dgm:cxn modelId="{122C3973-1B5C-47FF-886B-7A8799B849F5}" type="presParOf" srcId="{D508A848-E8CA-426C-97AA-613C7A75C199}" destId="{B7C25F96-4D89-4AB6-B018-12F9487A836B}" srcOrd="0" destOrd="0" presId="urn:microsoft.com/office/officeart/2018/5/layout/IconCircleLabelList"/>
    <dgm:cxn modelId="{35E4BFB2-35ED-47B2-A5C7-7F2B8C0BDA1C}" type="presParOf" srcId="{B7C25F96-4D89-4AB6-B018-12F9487A836B}" destId="{AA5080E1-E0F9-4E4D-A1D4-63A6534B8A12}" srcOrd="0" destOrd="0" presId="urn:microsoft.com/office/officeart/2018/5/layout/IconCircleLabelList"/>
    <dgm:cxn modelId="{F6F1859F-E552-40D7-AC9A-885D8A921BC0}" type="presParOf" srcId="{B7C25F96-4D89-4AB6-B018-12F9487A836B}" destId="{87FBDC88-A10D-4F7A-8802-97EA7A49F587}" srcOrd="1" destOrd="0" presId="urn:microsoft.com/office/officeart/2018/5/layout/IconCircleLabelList"/>
    <dgm:cxn modelId="{50DB1779-3A25-4F0F-AE99-463BAE321243}" type="presParOf" srcId="{B7C25F96-4D89-4AB6-B018-12F9487A836B}" destId="{9F057604-1C52-4FAE-98AC-779DF34D4051}" srcOrd="2" destOrd="0" presId="urn:microsoft.com/office/officeart/2018/5/layout/IconCircleLabelList"/>
    <dgm:cxn modelId="{1E914234-3D96-4DE0-97D5-4C4FED154F16}" type="presParOf" srcId="{B7C25F96-4D89-4AB6-B018-12F9487A836B}" destId="{636B6F23-A834-4428-9402-1DBA4764DBE6}" srcOrd="3" destOrd="0" presId="urn:microsoft.com/office/officeart/2018/5/layout/IconCircleLabelList"/>
    <dgm:cxn modelId="{24F8690F-A6AB-4DD3-B348-244FAF4FCB9F}" type="presParOf" srcId="{D508A848-E8CA-426C-97AA-613C7A75C199}" destId="{67FD1534-4398-41FD-9B1B-D4E4AC11862B}" srcOrd="1" destOrd="0" presId="urn:microsoft.com/office/officeart/2018/5/layout/IconCircleLabelList"/>
    <dgm:cxn modelId="{31BB65BA-37C4-4E14-B734-CDCE999EAF39}" type="presParOf" srcId="{D508A848-E8CA-426C-97AA-613C7A75C199}" destId="{33FD2B93-F55A-4691-AD0A-1DB23E55AAA4}" srcOrd="2" destOrd="0" presId="urn:microsoft.com/office/officeart/2018/5/layout/IconCircleLabelList"/>
    <dgm:cxn modelId="{71793258-5974-417B-8FEF-12F269EEEEAA}" type="presParOf" srcId="{33FD2B93-F55A-4691-AD0A-1DB23E55AAA4}" destId="{CF1D7382-4B4E-46AE-9C9C-F9DBC9515777}" srcOrd="0" destOrd="0" presId="urn:microsoft.com/office/officeart/2018/5/layout/IconCircleLabelList"/>
    <dgm:cxn modelId="{4414BFD8-8F10-40AD-9518-A7E8151FF8D9}" type="presParOf" srcId="{33FD2B93-F55A-4691-AD0A-1DB23E55AAA4}" destId="{3D522C45-E2B6-4FAB-B368-AF8FE722DA23}" srcOrd="1" destOrd="0" presId="urn:microsoft.com/office/officeart/2018/5/layout/IconCircleLabelList"/>
    <dgm:cxn modelId="{F59E3AEC-CF0B-41BD-B4EC-641069B5156B}" type="presParOf" srcId="{33FD2B93-F55A-4691-AD0A-1DB23E55AAA4}" destId="{2072606D-4C97-4094-B1E9-371783B02447}" srcOrd="2" destOrd="0" presId="urn:microsoft.com/office/officeart/2018/5/layout/IconCircleLabelList"/>
    <dgm:cxn modelId="{D79A2B20-712A-4B58-AC47-F5DB1B6EF75A}" type="presParOf" srcId="{33FD2B93-F55A-4691-AD0A-1DB23E55AAA4}" destId="{82022F24-B5CE-4B69-A436-E3E18F24991D}" srcOrd="3" destOrd="0" presId="urn:microsoft.com/office/officeart/2018/5/layout/IconCircleLabelList"/>
    <dgm:cxn modelId="{184D2442-8139-4F64-82F3-712322D5F14C}" type="presParOf" srcId="{D508A848-E8CA-426C-97AA-613C7A75C199}" destId="{8D882E2C-F840-472C-B315-22A8195E6C07}" srcOrd="3" destOrd="0" presId="urn:microsoft.com/office/officeart/2018/5/layout/IconCircleLabelList"/>
    <dgm:cxn modelId="{42FC90DF-7104-4B39-BC60-0E9A6C273515}" type="presParOf" srcId="{D508A848-E8CA-426C-97AA-613C7A75C199}" destId="{494298E6-9261-49F5-A4BB-537BCFE31A98}" srcOrd="4" destOrd="0" presId="urn:microsoft.com/office/officeart/2018/5/layout/IconCircleLabelList"/>
    <dgm:cxn modelId="{F9DC3444-E265-4520-B968-91DF207EB5CE}" type="presParOf" srcId="{494298E6-9261-49F5-A4BB-537BCFE31A98}" destId="{3E96DF54-4628-4FCF-B52A-5367858BEFE6}" srcOrd="0" destOrd="0" presId="urn:microsoft.com/office/officeart/2018/5/layout/IconCircleLabelList"/>
    <dgm:cxn modelId="{CB308B15-D476-4501-BC96-C29411D5D80D}" type="presParOf" srcId="{494298E6-9261-49F5-A4BB-537BCFE31A98}" destId="{406DB05B-9081-4697-9F67-22628C3C8EFF}" srcOrd="1" destOrd="0" presId="urn:microsoft.com/office/officeart/2018/5/layout/IconCircleLabelList"/>
    <dgm:cxn modelId="{CAC478FD-7084-4A40-B0D8-BF4F7EA6C4A3}" type="presParOf" srcId="{494298E6-9261-49F5-A4BB-537BCFE31A98}" destId="{B5CB5207-F5AC-47E4-98AC-AFA872778EA0}" srcOrd="2" destOrd="0" presId="urn:microsoft.com/office/officeart/2018/5/layout/IconCircleLabelList"/>
    <dgm:cxn modelId="{D653FCBD-484A-442B-95AB-DA01F5014A83}" type="presParOf" srcId="{494298E6-9261-49F5-A4BB-537BCFE31A98}" destId="{312FC22F-C03D-47F0-A130-BA94EF938FB0}" srcOrd="3" destOrd="0" presId="urn:microsoft.com/office/officeart/2018/5/layout/IconCircleLabelList"/>
    <dgm:cxn modelId="{8FFB978F-1FF5-449A-AFC4-6AE7137C21CB}" type="presParOf" srcId="{D508A848-E8CA-426C-97AA-613C7A75C199}" destId="{967E004F-B0D6-4AF6-93FD-ED7B1979BD6D}" srcOrd="5" destOrd="0" presId="urn:microsoft.com/office/officeart/2018/5/layout/IconCircleLabelList"/>
    <dgm:cxn modelId="{CEBA4719-E255-4AFB-947B-43DABDD557F9}" type="presParOf" srcId="{D508A848-E8CA-426C-97AA-613C7A75C199}" destId="{04098F6D-8FCA-4CEE-B437-901229AA82CB}" srcOrd="6" destOrd="0" presId="urn:microsoft.com/office/officeart/2018/5/layout/IconCircleLabelList"/>
    <dgm:cxn modelId="{4B28FB66-9CE0-4639-8C20-DBD19ACE825D}" type="presParOf" srcId="{04098F6D-8FCA-4CEE-B437-901229AA82CB}" destId="{410E9921-E151-47F4-8957-E33B69BD02A2}" srcOrd="0" destOrd="0" presId="urn:microsoft.com/office/officeart/2018/5/layout/IconCircleLabelList"/>
    <dgm:cxn modelId="{79D124B8-9049-4719-9301-6F493D29BFDE}" type="presParOf" srcId="{04098F6D-8FCA-4CEE-B437-901229AA82CB}" destId="{1E8748C0-57D9-4E21-8BE3-6089D85DF4AF}" srcOrd="1" destOrd="0" presId="urn:microsoft.com/office/officeart/2018/5/layout/IconCircleLabelList"/>
    <dgm:cxn modelId="{23D5BD25-8C5D-4E02-99C9-201F3B9BCCCE}" type="presParOf" srcId="{04098F6D-8FCA-4CEE-B437-901229AA82CB}" destId="{9E620F43-9727-4469-9177-D05592B360B8}" srcOrd="2" destOrd="0" presId="urn:microsoft.com/office/officeart/2018/5/layout/IconCircleLabelList"/>
    <dgm:cxn modelId="{E2C0F2BE-5E40-4B3C-9DA3-F17D7E6CB268}" type="presParOf" srcId="{04098F6D-8FCA-4CEE-B437-901229AA82CB}" destId="{8EB92CB0-D07A-459C-979E-7793EEDF3655}" srcOrd="3" destOrd="0" presId="urn:microsoft.com/office/officeart/2018/5/layout/IconCircleLabelList"/>
    <dgm:cxn modelId="{CA0997D2-E92B-4BCA-8AB5-DEE49FA7240F}" type="presParOf" srcId="{D508A848-E8CA-426C-97AA-613C7A75C199}" destId="{C24CF9F4-D800-41F9-B8DB-9B8402C6B45A}" srcOrd="7" destOrd="0" presId="urn:microsoft.com/office/officeart/2018/5/layout/IconCircleLabelList"/>
    <dgm:cxn modelId="{47E93946-ADF8-482F-A704-C9770976B3E9}" type="presParOf" srcId="{D508A848-E8CA-426C-97AA-613C7A75C199}" destId="{66A0C73F-62AF-4858-9884-522CE55632E8}" srcOrd="8" destOrd="0" presId="urn:microsoft.com/office/officeart/2018/5/layout/IconCircleLabelList"/>
    <dgm:cxn modelId="{8BCB0D94-BB53-4446-B375-53C14E20F4C4}" type="presParOf" srcId="{66A0C73F-62AF-4858-9884-522CE55632E8}" destId="{57F48DAB-44A4-4F48-B82B-D3653709A53B}" srcOrd="0" destOrd="0" presId="urn:microsoft.com/office/officeart/2018/5/layout/IconCircleLabelList"/>
    <dgm:cxn modelId="{2D379A68-E25A-4DF3-8416-0002CF6AD407}" type="presParOf" srcId="{66A0C73F-62AF-4858-9884-522CE55632E8}" destId="{FC3BBFD1-5B9E-44D2-AFB9-4BE06C9DA26B}" srcOrd="1" destOrd="0" presId="urn:microsoft.com/office/officeart/2018/5/layout/IconCircleLabelList"/>
    <dgm:cxn modelId="{36AA92D3-90A4-44FB-8D34-CA16F485F7F2}" type="presParOf" srcId="{66A0C73F-62AF-4858-9884-522CE55632E8}" destId="{A4F970B3-AF05-4F23-8F48-36D5D5F3E21E}" srcOrd="2" destOrd="0" presId="urn:microsoft.com/office/officeart/2018/5/layout/IconCircleLabelList"/>
    <dgm:cxn modelId="{E3B0CFFE-3B33-45DC-8C29-32A234AE6762}" type="presParOf" srcId="{66A0C73F-62AF-4858-9884-522CE55632E8}" destId="{A72302B8-D643-46A7-B8A3-799FB1AF263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893619-3E1F-4F6B-910E-DB5640456FC7}"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258E468-FF24-4CF3-8647-F6815EF65DDA}">
      <dgm:prSet/>
      <dgm:spPr/>
      <dgm:t>
        <a:bodyPr/>
        <a:lstStyle/>
        <a:p>
          <a:pPr>
            <a:defRPr b="1"/>
          </a:pPr>
          <a:r>
            <a:rPr lang="en-US"/>
            <a:t>Summary of methodologies</a:t>
          </a:r>
        </a:p>
      </dgm:t>
    </dgm:pt>
    <dgm:pt modelId="{69AEFDF2-9940-4473-880E-E11010184900}" type="parTrans" cxnId="{FE51DBE6-8136-4143-BBD9-663D725DA5B8}">
      <dgm:prSet/>
      <dgm:spPr/>
      <dgm:t>
        <a:bodyPr/>
        <a:lstStyle/>
        <a:p>
          <a:endParaRPr lang="en-US"/>
        </a:p>
      </dgm:t>
    </dgm:pt>
    <dgm:pt modelId="{F99AA64A-1AFB-4F6D-871C-5B482F68BE22}" type="sibTrans" cxnId="{FE51DBE6-8136-4143-BBD9-663D725DA5B8}">
      <dgm:prSet/>
      <dgm:spPr/>
      <dgm:t>
        <a:bodyPr/>
        <a:lstStyle/>
        <a:p>
          <a:endParaRPr lang="en-US"/>
        </a:p>
      </dgm:t>
    </dgm:pt>
    <dgm:pt modelId="{84039CE6-7A1E-4C99-85AD-38D7B6F60E40}">
      <dgm:prSet/>
      <dgm:spPr/>
      <dgm:t>
        <a:bodyPr/>
        <a:lstStyle/>
        <a:p>
          <a:r>
            <a:rPr lang="en-US" dirty="0"/>
            <a:t>Data Collection</a:t>
          </a:r>
        </a:p>
      </dgm:t>
    </dgm:pt>
    <dgm:pt modelId="{260254B5-0B06-4AF8-862C-CD377B0ACB80}" type="parTrans" cxnId="{F4F49683-3795-4948-BE4C-7012DC393FCF}">
      <dgm:prSet/>
      <dgm:spPr/>
      <dgm:t>
        <a:bodyPr/>
        <a:lstStyle/>
        <a:p>
          <a:endParaRPr lang="en-US"/>
        </a:p>
      </dgm:t>
    </dgm:pt>
    <dgm:pt modelId="{6C34D566-8D1B-4EEF-9964-CD7235185E4B}" type="sibTrans" cxnId="{F4F49683-3795-4948-BE4C-7012DC393FCF}">
      <dgm:prSet/>
      <dgm:spPr/>
      <dgm:t>
        <a:bodyPr/>
        <a:lstStyle/>
        <a:p>
          <a:endParaRPr lang="en-US"/>
        </a:p>
      </dgm:t>
    </dgm:pt>
    <dgm:pt modelId="{AA1AFE56-523E-4D33-987E-B4AAD310E78F}">
      <dgm:prSet/>
      <dgm:spPr/>
      <dgm:t>
        <a:bodyPr/>
        <a:lstStyle/>
        <a:p>
          <a:r>
            <a:rPr lang="en-US"/>
            <a:t>Data Collection via Web scraping</a:t>
          </a:r>
        </a:p>
      </dgm:t>
    </dgm:pt>
    <dgm:pt modelId="{095A716D-6F85-4B68-95C6-6D77DF1794A7}" type="parTrans" cxnId="{BF658F3D-040C-49E8-919F-7C8FBF41E040}">
      <dgm:prSet/>
      <dgm:spPr/>
      <dgm:t>
        <a:bodyPr/>
        <a:lstStyle/>
        <a:p>
          <a:endParaRPr lang="en-US"/>
        </a:p>
      </dgm:t>
    </dgm:pt>
    <dgm:pt modelId="{F2EFF548-9368-4EFB-8500-EE81300470CC}" type="sibTrans" cxnId="{BF658F3D-040C-49E8-919F-7C8FBF41E040}">
      <dgm:prSet/>
      <dgm:spPr/>
      <dgm:t>
        <a:bodyPr/>
        <a:lstStyle/>
        <a:p>
          <a:endParaRPr lang="en-US"/>
        </a:p>
      </dgm:t>
    </dgm:pt>
    <dgm:pt modelId="{B67F7604-3F15-4EB8-9D99-F7B83252A7B0}">
      <dgm:prSet/>
      <dgm:spPr/>
      <dgm:t>
        <a:bodyPr/>
        <a:lstStyle/>
        <a:p>
          <a:r>
            <a:rPr lang="en-US"/>
            <a:t>Data Wrangling</a:t>
          </a:r>
        </a:p>
      </dgm:t>
    </dgm:pt>
    <dgm:pt modelId="{B464BD0C-BE3F-474B-BDA6-4F9CD9D8A98B}" type="parTrans" cxnId="{2DF3615D-B8E0-4215-A6BC-F1164D56F9A2}">
      <dgm:prSet/>
      <dgm:spPr/>
      <dgm:t>
        <a:bodyPr/>
        <a:lstStyle/>
        <a:p>
          <a:endParaRPr lang="en-US"/>
        </a:p>
      </dgm:t>
    </dgm:pt>
    <dgm:pt modelId="{D0CD5475-A700-41A5-8B3D-1EAFA622D5B5}" type="sibTrans" cxnId="{2DF3615D-B8E0-4215-A6BC-F1164D56F9A2}">
      <dgm:prSet/>
      <dgm:spPr/>
      <dgm:t>
        <a:bodyPr/>
        <a:lstStyle/>
        <a:p>
          <a:endParaRPr lang="en-US"/>
        </a:p>
      </dgm:t>
    </dgm:pt>
    <dgm:pt modelId="{51F0CB0D-4DF3-44B3-A6BA-1ADCDC0FFA90}">
      <dgm:prSet/>
      <dgm:spPr/>
      <dgm:t>
        <a:bodyPr/>
        <a:lstStyle/>
        <a:p>
          <a:r>
            <a:rPr lang="en-US" dirty="0"/>
            <a:t>EDA w/ data visualization</a:t>
          </a:r>
        </a:p>
      </dgm:t>
    </dgm:pt>
    <dgm:pt modelId="{CF99F092-179D-49E2-B28B-A8CAA7863389}" type="parTrans" cxnId="{02E2E164-A6B2-4009-BBEA-2477EB13003B}">
      <dgm:prSet/>
      <dgm:spPr/>
      <dgm:t>
        <a:bodyPr/>
        <a:lstStyle/>
        <a:p>
          <a:endParaRPr lang="en-US"/>
        </a:p>
      </dgm:t>
    </dgm:pt>
    <dgm:pt modelId="{F6F90F4C-6579-4E01-8F6A-E59E56B1EE42}" type="sibTrans" cxnId="{02E2E164-A6B2-4009-BBEA-2477EB13003B}">
      <dgm:prSet/>
      <dgm:spPr/>
      <dgm:t>
        <a:bodyPr/>
        <a:lstStyle/>
        <a:p>
          <a:endParaRPr lang="en-US"/>
        </a:p>
      </dgm:t>
    </dgm:pt>
    <dgm:pt modelId="{0B11AC9D-4ED1-4FDF-B1BB-44314148048D}">
      <dgm:prSet/>
      <dgm:spPr/>
      <dgm:t>
        <a:bodyPr/>
        <a:lstStyle/>
        <a:p>
          <a:r>
            <a:rPr lang="en-US"/>
            <a:t>EDA w/ SQL</a:t>
          </a:r>
        </a:p>
      </dgm:t>
    </dgm:pt>
    <dgm:pt modelId="{03D8A078-C40E-4E4C-A7F7-4102642C75F5}" type="parTrans" cxnId="{1A08E04D-2090-4D83-B96B-50A347338183}">
      <dgm:prSet/>
      <dgm:spPr/>
      <dgm:t>
        <a:bodyPr/>
        <a:lstStyle/>
        <a:p>
          <a:endParaRPr lang="en-US"/>
        </a:p>
      </dgm:t>
    </dgm:pt>
    <dgm:pt modelId="{0D4DAE81-0AFD-48BC-A62F-4B2814D237D3}" type="sibTrans" cxnId="{1A08E04D-2090-4D83-B96B-50A347338183}">
      <dgm:prSet/>
      <dgm:spPr/>
      <dgm:t>
        <a:bodyPr/>
        <a:lstStyle/>
        <a:p>
          <a:endParaRPr lang="en-US"/>
        </a:p>
      </dgm:t>
    </dgm:pt>
    <dgm:pt modelId="{E848F509-3BEC-46A5-BBFE-0EA4B2CEA866}">
      <dgm:prSet/>
      <dgm:spPr/>
      <dgm:t>
        <a:bodyPr/>
        <a:lstStyle/>
        <a:p>
          <a:r>
            <a:rPr lang="en-US"/>
            <a:t>Building an interactive map w/ Folium</a:t>
          </a:r>
        </a:p>
      </dgm:t>
    </dgm:pt>
    <dgm:pt modelId="{3663BA88-61DC-4561-9D29-925E34871FC9}" type="parTrans" cxnId="{B5A28921-0314-422F-90E3-CFEE481D0E9D}">
      <dgm:prSet/>
      <dgm:spPr/>
      <dgm:t>
        <a:bodyPr/>
        <a:lstStyle/>
        <a:p>
          <a:endParaRPr lang="en-US"/>
        </a:p>
      </dgm:t>
    </dgm:pt>
    <dgm:pt modelId="{47A6DB7D-A1C0-4196-B9B0-C4A9D47506CC}" type="sibTrans" cxnId="{B5A28921-0314-422F-90E3-CFEE481D0E9D}">
      <dgm:prSet/>
      <dgm:spPr/>
      <dgm:t>
        <a:bodyPr/>
        <a:lstStyle/>
        <a:p>
          <a:endParaRPr lang="en-US"/>
        </a:p>
      </dgm:t>
    </dgm:pt>
    <dgm:pt modelId="{4D589609-14D8-4311-BA65-76476548EDEE}">
      <dgm:prSet/>
      <dgm:spPr/>
      <dgm:t>
        <a:bodyPr/>
        <a:lstStyle/>
        <a:p>
          <a:r>
            <a:rPr lang="en-US"/>
            <a:t>Building a Dashboard w/ Plotly Dash</a:t>
          </a:r>
        </a:p>
      </dgm:t>
    </dgm:pt>
    <dgm:pt modelId="{B83F94CE-149F-463E-96EA-3E0A29471AD4}" type="parTrans" cxnId="{3904CA86-00BF-48A3-BF5F-7704E53FC098}">
      <dgm:prSet/>
      <dgm:spPr/>
      <dgm:t>
        <a:bodyPr/>
        <a:lstStyle/>
        <a:p>
          <a:endParaRPr lang="en-US"/>
        </a:p>
      </dgm:t>
    </dgm:pt>
    <dgm:pt modelId="{900E6E39-38A0-4408-AD80-285251345EBE}" type="sibTrans" cxnId="{3904CA86-00BF-48A3-BF5F-7704E53FC098}">
      <dgm:prSet/>
      <dgm:spPr/>
      <dgm:t>
        <a:bodyPr/>
        <a:lstStyle/>
        <a:p>
          <a:endParaRPr lang="en-US"/>
        </a:p>
      </dgm:t>
    </dgm:pt>
    <dgm:pt modelId="{6A9A075F-91CA-45FB-AFCF-F76EE7F82236}">
      <dgm:prSet/>
      <dgm:spPr/>
      <dgm:t>
        <a:bodyPr/>
        <a:lstStyle/>
        <a:p>
          <a:r>
            <a:rPr lang="en-US"/>
            <a:t>Predictive analysis w/ Classification Models </a:t>
          </a:r>
        </a:p>
      </dgm:t>
    </dgm:pt>
    <dgm:pt modelId="{C3F4F491-F0CF-4FD7-B4F9-16410C95C710}" type="parTrans" cxnId="{EF244045-04FC-4418-B6EA-2182CFEAE296}">
      <dgm:prSet/>
      <dgm:spPr/>
      <dgm:t>
        <a:bodyPr/>
        <a:lstStyle/>
        <a:p>
          <a:endParaRPr lang="en-US"/>
        </a:p>
      </dgm:t>
    </dgm:pt>
    <dgm:pt modelId="{879853C3-0EA4-473E-8CA2-D85D404F1296}" type="sibTrans" cxnId="{EF244045-04FC-4418-B6EA-2182CFEAE296}">
      <dgm:prSet/>
      <dgm:spPr/>
      <dgm:t>
        <a:bodyPr/>
        <a:lstStyle/>
        <a:p>
          <a:endParaRPr lang="en-US"/>
        </a:p>
      </dgm:t>
    </dgm:pt>
    <dgm:pt modelId="{9E84A9CC-2664-4E6B-B8B6-D19F3FD37191}">
      <dgm:prSet/>
      <dgm:spPr/>
      <dgm:t>
        <a:bodyPr/>
        <a:lstStyle/>
        <a:p>
          <a:pPr>
            <a:defRPr b="1"/>
          </a:pPr>
          <a:r>
            <a:rPr lang="en-US"/>
            <a:t>Summary of all results</a:t>
          </a:r>
        </a:p>
      </dgm:t>
    </dgm:pt>
    <dgm:pt modelId="{3F3FBD8A-D17D-49BB-9A6C-9F0E5AA8A661}" type="parTrans" cxnId="{642A1111-F76B-4CA3-82B7-B555E281B9F8}">
      <dgm:prSet/>
      <dgm:spPr/>
      <dgm:t>
        <a:bodyPr/>
        <a:lstStyle/>
        <a:p>
          <a:endParaRPr lang="en-US"/>
        </a:p>
      </dgm:t>
    </dgm:pt>
    <dgm:pt modelId="{57A084FA-E555-46E8-99C1-2899BC73438B}" type="sibTrans" cxnId="{642A1111-F76B-4CA3-82B7-B555E281B9F8}">
      <dgm:prSet/>
      <dgm:spPr/>
      <dgm:t>
        <a:bodyPr/>
        <a:lstStyle/>
        <a:p>
          <a:endParaRPr lang="en-US"/>
        </a:p>
      </dgm:t>
    </dgm:pt>
    <dgm:pt modelId="{E18F29E1-D2E4-4D95-A71F-11F50DD07F60}">
      <dgm:prSet/>
      <dgm:spPr/>
      <dgm:t>
        <a:bodyPr/>
        <a:lstStyle/>
        <a:p>
          <a:r>
            <a:rPr lang="en-US"/>
            <a:t>EDA results</a:t>
          </a:r>
        </a:p>
      </dgm:t>
    </dgm:pt>
    <dgm:pt modelId="{00EBE33E-C96B-4166-B330-AA16F10B84D0}" type="parTrans" cxnId="{BA31E430-0648-4B03-97C8-8C57398C5DD1}">
      <dgm:prSet/>
      <dgm:spPr/>
      <dgm:t>
        <a:bodyPr/>
        <a:lstStyle/>
        <a:p>
          <a:endParaRPr lang="en-US"/>
        </a:p>
      </dgm:t>
    </dgm:pt>
    <dgm:pt modelId="{B3C8EFCC-E063-423D-8A02-82D418A85E03}" type="sibTrans" cxnId="{BA31E430-0648-4B03-97C8-8C57398C5DD1}">
      <dgm:prSet/>
      <dgm:spPr/>
      <dgm:t>
        <a:bodyPr/>
        <a:lstStyle/>
        <a:p>
          <a:endParaRPr lang="en-US"/>
        </a:p>
      </dgm:t>
    </dgm:pt>
    <dgm:pt modelId="{F813740B-CEFF-42AA-A732-30F52BCC8C65}">
      <dgm:prSet/>
      <dgm:spPr/>
      <dgm:t>
        <a:bodyPr/>
        <a:lstStyle/>
        <a:p>
          <a:r>
            <a:rPr lang="en-US"/>
            <a:t>Interactive analytics</a:t>
          </a:r>
        </a:p>
      </dgm:t>
    </dgm:pt>
    <dgm:pt modelId="{72204B98-68E0-4ADE-AB98-55CAE57FBD8D}" type="parTrans" cxnId="{CD5AEE2C-E800-449A-86B0-6C9FBF3901D5}">
      <dgm:prSet/>
      <dgm:spPr/>
      <dgm:t>
        <a:bodyPr/>
        <a:lstStyle/>
        <a:p>
          <a:endParaRPr lang="en-US"/>
        </a:p>
      </dgm:t>
    </dgm:pt>
    <dgm:pt modelId="{DF448F7C-9DE2-49B1-8F50-947ABBB61D46}" type="sibTrans" cxnId="{CD5AEE2C-E800-449A-86B0-6C9FBF3901D5}">
      <dgm:prSet/>
      <dgm:spPr/>
      <dgm:t>
        <a:bodyPr/>
        <a:lstStyle/>
        <a:p>
          <a:endParaRPr lang="en-US"/>
        </a:p>
      </dgm:t>
    </dgm:pt>
    <dgm:pt modelId="{49CD9888-CCCB-4970-B6A5-BA7F3E778E79}">
      <dgm:prSet/>
      <dgm:spPr/>
      <dgm:t>
        <a:bodyPr/>
        <a:lstStyle/>
        <a:p>
          <a:r>
            <a:rPr lang="en-US"/>
            <a:t>Predictive analysis via classification models</a:t>
          </a:r>
        </a:p>
      </dgm:t>
    </dgm:pt>
    <dgm:pt modelId="{DBFEC1A3-D23D-453F-A6CE-77C0D8FA936B}" type="parTrans" cxnId="{FF3C5CB4-2CE9-4A1A-A1B3-CCA2095C1234}">
      <dgm:prSet/>
      <dgm:spPr/>
      <dgm:t>
        <a:bodyPr/>
        <a:lstStyle/>
        <a:p>
          <a:endParaRPr lang="en-US"/>
        </a:p>
      </dgm:t>
    </dgm:pt>
    <dgm:pt modelId="{A3F4C8B6-6D37-4556-AD18-188AB346F49D}" type="sibTrans" cxnId="{FF3C5CB4-2CE9-4A1A-A1B3-CCA2095C1234}">
      <dgm:prSet/>
      <dgm:spPr/>
      <dgm:t>
        <a:bodyPr/>
        <a:lstStyle/>
        <a:p>
          <a:endParaRPr lang="en-US"/>
        </a:p>
      </dgm:t>
    </dgm:pt>
    <dgm:pt modelId="{90E83EC1-22BB-4905-A947-8B984D77C260}" type="pres">
      <dgm:prSet presAssocID="{B4893619-3E1F-4F6B-910E-DB5640456FC7}" presName="root" presStyleCnt="0">
        <dgm:presLayoutVars>
          <dgm:dir/>
          <dgm:resizeHandles val="exact"/>
        </dgm:presLayoutVars>
      </dgm:prSet>
      <dgm:spPr/>
    </dgm:pt>
    <dgm:pt modelId="{95BBC95F-CFEE-4883-AA15-591C3DAD16EB}" type="pres">
      <dgm:prSet presAssocID="{D258E468-FF24-4CF3-8647-F6815EF65DDA}" presName="compNode" presStyleCnt="0"/>
      <dgm:spPr/>
    </dgm:pt>
    <dgm:pt modelId="{8F6943BB-412E-498B-AE6A-8EB7FC4C1A6A}" type="pres">
      <dgm:prSet presAssocID="{D258E468-FF24-4CF3-8647-F6815EF65D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F22BEA1-CD62-4271-86FB-443D6117B9B9}" type="pres">
      <dgm:prSet presAssocID="{D258E468-FF24-4CF3-8647-F6815EF65DDA}" presName="iconSpace" presStyleCnt="0"/>
      <dgm:spPr/>
    </dgm:pt>
    <dgm:pt modelId="{C469F64E-4623-45BB-A18C-E9B69A1EFE99}" type="pres">
      <dgm:prSet presAssocID="{D258E468-FF24-4CF3-8647-F6815EF65DDA}" presName="parTx" presStyleLbl="revTx" presStyleIdx="0" presStyleCnt="4">
        <dgm:presLayoutVars>
          <dgm:chMax val="0"/>
          <dgm:chPref val="0"/>
        </dgm:presLayoutVars>
      </dgm:prSet>
      <dgm:spPr/>
    </dgm:pt>
    <dgm:pt modelId="{9A547017-A737-4296-A0CB-DA567F39E0C1}" type="pres">
      <dgm:prSet presAssocID="{D258E468-FF24-4CF3-8647-F6815EF65DDA}" presName="txSpace" presStyleCnt="0"/>
      <dgm:spPr/>
    </dgm:pt>
    <dgm:pt modelId="{9BD6471A-B5BC-4CB7-A816-0B78B864C57E}" type="pres">
      <dgm:prSet presAssocID="{D258E468-FF24-4CF3-8647-F6815EF65DDA}" presName="desTx" presStyleLbl="revTx" presStyleIdx="1" presStyleCnt="4">
        <dgm:presLayoutVars/>
      </dgm:prSet>
      <dgm:spPr/>
    </dgm:pt>
    <dgm:pt modelId="{32A4FB88-5C5B-4D6C-AC45-D0D179F7BA3A}" type="pres">
      <dgm:prSet presAssocID="{F99AA64A-1AFB-4F6D-871C-5B482F68BE22}" presName="sibTrans" presStyleCnt="0"/>
      <dgm:spPr/>
    </dgm:pt>
    <dgm:pt modelId="{390155EE-213B-48AB-A508-6E8D9EA9CFC3}" type="pres">
      <dgm:prSet presAssocID="{9E84A9CC-2664-4E6B-B8B6-D19F3FD37191}" presName="compNode" presStyleCnt="0"/>
      <dgm:spPr/>
    </dgm:pt>
    <dgm:pt modelId="{A4B2DAE7-9000-436D-BD7A-BDBED0FE49B5}" type="pres">
      <dgm:prSet presAssocID="{9E84A9CC-2664-4E6B-B8B6-D19F3FD3719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FEAC54E-E363-4CB9-9E1E-17C958193574}" type="pres">
      <dgm:prSet presAssocID="{9E84A9CC-2664-4E6B-B8B6-D19F3FD37191}" presName="iconSpace" presStyleCnt="0"/>
      <dgm:spPr/>
    </dgm:pt>
    <dgm:pt modelId="{999A65AB-FC5A-4ACD-8DF7-631C112B0A29}" type="pres">
      <dgm:prSet presAssocID="{9E84A9CC-2664-4E6B-B8B6-D19F3FD37191}" presName="parTx" presStyleLbl="revTx" presStyleIdx="2" presStyleCnt="4">
        <dgm:presLayoutVars>
          <dgm:chMax val="0"/>
          <dgm:chPref val="0"/>
        </dgm:presLayoutVars>
      </dgm:prSet>
      <dgm:spPr/>
    </dgm:pt>
    <dgm:pt modelId="{DCE13CCE-385D-4A23-853D-6B13B3097787}" type="pres">
      <dgm:prSet presAssocID="{9E84A9CC-2664-4E6B-B8B6-D19F3FD37191}" presName="txSpace" presStyleCnt="0"/>
      <dgm:spPr/>
    </dgm:pt>
    <dgm:pt modelId="{9482074C-7013-4167-A39B-1D6B721084BF}" type="pres">
      <dgm:prSet presAssocID="{9E84A9CC-2664-4E6B-B8B6-D19F3FD37191}" presName="desTx" presStyleLbl="revTx" presStyleIdx="3" presStyleCnt="4">
        <dgm:presLayoutVars/>
      </dgm:prSet>
      <dgm:spPr/>
    </dgm:pt>
  </dgm:ptLst>
  <dgm:cxnLst>
    <dgm:cxn modelId="{E17B3706-6F98-4803-969A-F8BC20CD3131}" type="presOf" srcId="{6A9A075F-91CA-45FB-AFCF-F76EE7F82236}" destId="{9BD6471A-B5BC-4CB7-A816-0B78B864C57E}" srcOrd="0" destOrd="7" presId="urn:microsoft.com/office/officeart/2018/5/layout/CenteredIconLabelDescriptionList"/>
    <dgm:cxn modelId="{642A1111-F76B-4CA3-82B7-B555E281B9F8}" srcId="{B4893619-3E1F-4F6B-910E-DB5640456FC7}" destId="{9E84A9CC-2664-4E6B-B8B6-D19F3FD37191}" srcOrd="1" destOrd="0" parTransId="{3F3FBD8A-D17D-49BB-9A6C-9F0E5AA8A661}" sibTransId="{57A084FA-E555-46E8-99C1-2899BC73438B}"/>
    <dgm:cxn modelId="{B5A28921-0314-422F-90E3-CFEE481D0E9D}" srcId="{D258E468-FF24-4CF3-8647-F6815EF65DDA}" destId="{E848F509-3BEC-46A5-BBFE-0EA4B2CEA866}" srcOrd="5" destOrd="0" parTransId="{3663BA88-61DC-4561-9D29-925E34871FC9}" sibTransId="{47A6DB7D-A1C0-4196-B9B0-C4A9D47506CC}"/>
    <dgm:cxn modelId="{CD5AEE2C-E800-449A-86B0-6C9FBF3901D5}" srcId="{9E84A9CC-2664-4E6B-B8B6-D19F3FD37191}" destId="{F813740B-CEFF-42AA-A732-30F52BCC8C65}" srcOrd="1" destOrd="0" parTransId="{72204B98-68E0-4ADE-AB98-55CAE57FBD8D}" sibTransId="{DF448F7C-9DE2-49B1-8F50-947ABBB61D46}"/>
    <dgm:cxn modelId="{BA31E430-0648-4B03-97C8-8C57398C5DD1}" srcId="{9E84A9CC-2664-4E6B-B8B6-D19F3FD37191}" destId="{E18F29E1-D2E4-4D95-A71F-11F50DD07F60}" srcOrd="0" destOrd="0" parTransId="{00EBE33E-C96B-4166-B330-AA16F10B84D0}" sibTransId="{B3C8EFCC-E063-423D-8A02-82D418A85E03}"/>
    <dgm:cxn modelId="{0868153A-4E01-4066-BA29-2A144E7DCD8B}" type="presOf" srcId="{E848F509-3BEC-46A5-BBFE-0EA4B2CEA866}" destId="{9BD6471A-B5BC-4CB7-A816-0B78B864C57E}" srcOrd="0" destOrd="5" presId="urn:microsoft.com/office/officeart/2018/5/layout/CenteredIconLabelDescriptionList"/>
    <dgm:cxn modelId="{BF658F3D-040C-49E8-919F-7C8FBF41E040}" srcId="{D258E468-FF24-4CF3-8647-F6815EF65DDA}" destId="{AA1AFE56-523E-4D33-987E-B4AAD310E78F}" srcOrd="1" destOrd="0" parTransId="{095A716D-6F85-4B68-95C6-6D77DF1794A7}" sibTransId="{F2EFF548-9368-4EFB-8500-EE81300470CC}"/>
    <dgm:cxn modelId="{1E77BB3E-DEAA-4412-AD92-993979758886}" type="presOf" srcId="{49CD9888-CCCB-4970-B6A5-BA7F3E778E79}" destId="{9482074C-7013-4167-A39B-1D6B721084BF}" srcOrd="0" destOrd="2" presId="urn:microsoft.com/office/officeart/2018/5/layout/CenteredIconLabelDescriptionList"/>
    <dgm:cxn modelId="{2DF3615D-B8E0-4215-A6BC-F1164D56F9A2}" srcId="{D258E468-FF24-4CF3-8647-F6815EF65DDA}" destId="{B67F7604-3F15-4EB8-9D99-F7B83252A7B0}" srcOrd="2" destOrd="0" parTransId="{B464BD0C-BE3F-474B-BDA6-4F9CD9D8A98B}" sibTransId="{D0CD5475-A700-41A5-8B3D-1EAFA622D5B5}"/>
    <dgm:cxn modelId="{53926E60-264A-4197-8FD9-F9FA032783E1}" type="presOf" srcId="{D258E468-FF24-4CF3-8647-F6815EF65DDA}" destId="{C469F64E-4623-45BB-A18C-E9B69A1EFE99}" srcOrd="0" destOrd="0" presId="urn:microsoft.com/office/officeart/2018/5/layout/CenteredIconLabelDescriptionList"/>
    <dgm:cxn modelId="{9F2A2C42-86F9-4D84-8CDA-E5925305AC61}" type="presOf" srcId="{B4893619-3E1F-4F6B-910E-DB5640456FC7}" destId="{90E83EC1-22BB-4905-A947-8B984D77C260}" srcOrd="0" destOrd="0" presId="urn:microsoft.com/office/officeart/2018/5/layout/CenteredIconLabelDescriptionList"/>
    <dgm:cxn modelId="{02E2E164-A6B2-4009-BBEA-2477EB13003B}" srcId="{D258E468-FF24-4CF3-8647-F6815EF65DDA}" destId="{51F0CB0D-4DF3-44B3-A6BA-1ADCDC0FFA90}" srcOrd="3" destOrd="0" parTransId="{CF99F092-179D-49E2-B28B-A8CAA7863389}" sibTransId="{F6F90F4C-6579-4E01-8F6A-E59E56B1EE42}"/>
    <dgm:cxn modelId="{EF244045-04FC-4418-B6EA-2182CFEAE296}" srcId="{D258E468-FF24-4CF3-8647-F6815EF65DDA}" destId="{6A9A075F-91CA-45FB-AFCF-F76EE7F82236}" srcOrd="7" destOrd="0" parTransId="{C3F4F491-F0CF-4FD7-B4F9-16410C95C710}" sibTransId="{879853C3-0EA4-473E-8CA2-D85D404F1296}"/>
    <dgm:cxn modelId="{B7C50849-FCCB-463B-A2C2-20942366EF83}" type="presOf" srcId="{84039CE6-7A1E-4C99-85AD-38D7B6F60E40}" destId="{9BD6471A-B5BC-4CB7-A816-0B78B864C57E}" srcOrd="0" destOrd="0" presId="urn:microsoft.com/office/officeart/2018/5/layout/CenteredIconLabelDescriptionList"/>
    <dgm:cxn modelId="{8584D16C-12D4-44CC-B71B-D75F9BEDC81E}" type="presOf" srcId="{9E84A9CC-2664-4E6B-B8B6-D19F3FD37191}" destId="{999A65AB-FC5A-4ACD-8DF7-631C112B0A29}" srcOrd="0" destOrd="0" presId="urn:microsoft.com/office/officeart/2018/5/layout/CenteredIconLabelDescriptionList"/>
    <dgm:cxn modelId="{1A08E04D-2090-4D83-B96B-50A347338183}" srcId="{D258E468-FF24-4CF3-8647-F6815EF65DDA}" destId="{0B11AC9D-4ED1-4FDF-B1BB-44314148048D}" srcOrd="4" destOrd="0" parTransId="{03D8A078-C40E-4E4C-A7F7-4102642C75F5}" sibTransId="{0D4DAE81-0AFD-48BC-A62F-4B2814D237D3}"/>
    <dgm:cxn modelId="{E9F4D476-F121-4C1E-B05A-96C94AB46BE3}" type="presOf" srcId="{0B11AC9D-4ED1-4FDF-B1BB-44314148048D}" destId="{9BD6471A-B5BC-4CB7-A816-0B78B864C57E}" srcOrd="0" destOrd="4" presId="urn:microsoft.com/office/officeart/2018/5/layout/CenteredIconLabelDescriptionList"/>
    <dgm:cxn modelId="{5A26D777-6DB5-4109-B599-A2E488611389}" type="presOf" srcId="{AA1AFE56-523E-4D33-987E-B4AAD310E78F}" destId="{9BD6471A-B5BC-4CB7-A816-0B78B864C57E}" srcOrd="0" destOrd="1" presId="urn:microsoft.com/office/officeart/2018/5/layout/CenteredIconLabelDescriptionList"/>
    <dgm:cxn modelId="{F4F49683-3795-4948-BE4C-7012DC393FCF}" srcId="{D258E468-FF24-4CF3-8647-F6815EF65DDA}" destId="{84039CE6-7A1E-4C99-85AD-38D7B6F60E40}" srcOrd="0" destOrd="0" parTransId="{260254B5-0B06-4AF8-862C-CD377B0ACB80}" sibTransId="{6C34D566-8D1B-4EEF-9964-CD7235185E4B}"/>
    <dgm:cxn modelId="{3904CA86-00BF-48A3-BF5F-7704E53FC098}" srcId="{D258E468-FF24-4CF3-8647-F6815EF65DDA}" destId="{4D589609-14D8-4311-BA65-76476548EDEE}" srcOrd="6" destOrd="0" parTransId="{B83F94CE-149F-463E-96EA-3E0A29471AD4}" sibTransId="{900E6E39-38A0-4408-AD80-285251345EBE}"/>
    <dgm:cxn modelId="{A273F3A9-A70F-497B-A7B8-4EF98005D0C7}" type="presOf" srcId="{4D589609-14D8-4311-BA65-76476548EDEE}" destId="{9BD6471A-B5BC-4CB7-A816-0B78B864C57E}" srcOrd="0" destOrd="6" presId="urn:microsoft.com/office/officeart/2018/5/layout/CenteredIconLabelDescriptionList"/>
    <dgm:cxn modelId="{FF3C5CB4-2CE9-4A1A-A1B3-CCA2095C1234}" srcId="{9E84A9CC-2664-4E6B-B8B6-D19F3FD37191}" destId="{49CD9888-CCCB-4970-B6A5-BA7F3E778E79}" srcOrd="2" destOrd="0" parTransId="{DBFEC1A3-D23D-453F-A6CE-77C0D8FA936B}" sibTransId="{A3F4C8B6-6D37-4556-AD18-188AB346F49D}"/>
    <dgm:cxn modelId="{739B75C4-B9FE-4AF8-9E84-A2895F27CB88}" type="presOf" srcId="{E18F29E1-D2E4-4D95-A71F-11F50DD07F60}" destId="{9482074C-7013-4167-A39B-1D6B721084BF}" srcOrd="0" destOrd="0" presId="urn:microsoft.com/office/officeart/2018/5/layout/CenteredIconLabelDescriptionList"/>
    <dgm:cxn modelId="{579EEAC8-AF2A-4F60-B9CB-E629C8992ABC}" type="presOf" srcId="{F813740B-CEFF-42AA-A732-30F52BCC8C65}" destId="{9482074C-7013-4167-A39B-1D6B721084BF}" srcOrd="0" destOrd="1" presId="urn:microsoft.com/office/officeart/2018/5/layout/CenteredIconLabelDescriptionList"/>
    <dgm:cxn modelId="{FE51DBE6-8136-4143-BBD9-663D725DA5B8}" srcId="{B4893619-3E1F-4F6B-910E-DB5640456FC7}" destId="{D258E468-FF24-4CF3-8647-F6815EF65DDA}" srcOrd="0" destOrd="0" parTransId="{69AEFDF2-9940-4473-880E-E11010184900}" sibTransId="{F99AA64A-1AFB-4F6D-871C-5B482F68BE22}"/>
    <dgm:cxn modelId="{5AEE1CE7-9251-424F-A638-936A6A6DC24E}" type="presOf" srcId="{B67F7604-3F15-4EB8-9D99-F7B83252A7B0}" destId="{9BD6471A-B5BC-4CB7-A816-0B78B864C57E}" srcOrd="0" destOrd="2" presId="urn:microsoft.com/office/officeart/2018/5/layout/CenteredIconLabelDescriptionList"/>
    <dgm:cxn modelId="{A00BB7EE-357C-43B5-A2A0-C285BE68ED05}" type="presOf" srcId="{51F0CB0D-4DF3-44B3-A6BA-1ADCDC0FFA90}" destId="{9BD6471A-B5BC-4CB7-A816-0B78B864C57E}" srcOrd="0" destOrd="3" presId="urn:microsoft.com/office/officeart/2018/5/layout/CenteredIconLabelDescriptionList"/>
    <dgm:cxn modelId="{2D6E7FD6-459C-472A-A7A1-775753078626}" type="presParOf" srcId="{90E83EC1-22BB-4905-A947-8B984D77C260}" destId="{95BBC95F-CFEE-4883-AA15-591C3DAD16EB}" srcOrd="0" destOrd="0" presId="urn:microsoft.com/office/officeart/2018/5/layout/CenteredIconLabelDescriptionList"/>
    <dgm:cxn modelId="{5E26DDD1-8E1C-46A5-A196-D94CCC49E069}" type="presParOf" srcId="{95BBC95F-CFEE-4883-AA15-591C3DAD16EB}" destId="{8F6943BB-412E-498B-AE6A-8EB7FC4C1A6A}" srcOrd="0" destOrd="0" presId="urn:microsoft.com/office/officeart/2018/5/layout/CenteredIconLabelDescriptionList"/>
    <dgm:cxn modelId="{6DB8B517-D498-4476-8CE2-A553DAFE4DE5}" type="presParOf" srcId="{95BBC95F-CFEE-4883-AA15-591C3DAD16EB}" destId="{9F22BEA1-CD62-4271-86FB-443D6117B9B9}" srcOrd="1" destOrd="0" presId="urn:microsoft.com/office/officeart/2018/5/layout/CenteredIconLabelDescriptionList"/>
    <dgm:cxn modelId="{0A26F38C-F20D-465C-AFC8-484DA6A7B544}" type="presParOf" srcId="{95BBC95F-CFEE-4883-AA15-591C3DAD16EB}" destId="{C469F64E-4623-45BB-A18C-E9B69A1EFE99}" srcOrd="2" destOrd="0" presId="urn:microsoft.com/office/officeart/2018/5/layout/CenteredIconLabelDescriptionList"/>
    <dgm:cxn modelId="{9855BBDA-390F-4E95-A1BB-F8533885EA7B}" type="presParOf" srcId="{95BBC95F-CFEE-4883-AA15-591C3DAD16EB}" destId="{9A547017-A737-4296-A0CB-DA567F39E0C1}" srcOrd="3" destOrd="0" presId="urn:microsoft.com/office/officeart/2018/5/layout/CenteredIconLabelDescriptionList"/>
    <dgm:cxn modelId="{4767DD2F-4BB6-4B08-8FBE-ADCEF446718A}" type="presParOf" srcId="{95BBC95F-CFEE-4883-AA15-591C3DAD16EB}" destId="{9BD6471A-B5BC-4CB7-A816-0B78B864C57E}" srcOrd="4" destOrd="0" presId="urn:microsoft.com/office/officeart/2018/5/layout/CenteredIconLabelDescriptionList"/>
    <dgm:cxn modelId="{F21D746F-4B23-4B51-9895-51D23CFF1EE0}" type="presParOf" srcId="{90E83EC1-22BB-4905-A947-8B984D77C260}" destId="{32A4FB88-5C5B-4D6C-AC45-D0D179F7BA3A}" srcOrd="1" destOrd="0" presId="urn:microsoft.com/office/officeart/2018/5/layout/CenteredIconLabelDescriptionList"/>
    <dgm:cxn modelId="{983DBCA8-D21A-401A-9305-0240F68CA7C0}" type="presParOf" srcId="{90E83EC1-22BB-4905-A947-8B984D77C260}" destId="{390155EE-213B-48AB-A508-6E8D9EA9CFC3}" srcOrd="2" destOrd="0" presId="urn:microsoft.com/office/officeart/2018/5/layout/CenteredIconLabelDescriptionList"/>
    <dgm:cxn modelId="{C7BEE36D-07E1-4DB3-9679-604A6B0708F1}" type="presParOf" srcId="{390155EE-213B-48AB-A508-6E8D9EA9CFC3}" destId="{A4B2DAE7-9000-436D-BD7A-BDBED0FE49B5}" srcOrd="0" destOrd="0" presId="urn:microsoft.com/office/officeart/2018/5/layout/CenteredIconLabelDescriptionList"/>
    <dgm:cxn modelId="{80613CB7-063A-4272-B3E1-3787299A3BD9}" type="presParOf" srcId="{390155EE-213B-48AB-A508-6E8D9EA9CFC3}" destId="{BFEAC54E-E363-4CB9-9E1E-17C958193574}" srcOrd="1" destOrd="0" presId="urn:microsoft.com/office/officeart/2018/5/layout/CenteredIconLabelDescriptionList"/>
    <dgm:cxn modelId="{B58457B3-A1BE-43EC-97E5-A2E8FFAC1263}" type="presParOf" srcId="{390155EE-213B-48AB-A508-6E8D9EA9CFC3}" destId="{999A65AB-FC5A-4ACD-8DF7-631C112B0A29}" srcOrd="2" destOrd="0" presId="urn:microsoft.com/office/officeart/2018/5/layout/CenteredIconLabelDescriptionList"/>
    <dgm:cxn modelId="{A778C411-8138-4E45-9E7C-A33E51120550}" type="presParOf" srcId="{390155EE-213B-48AB-A508-6E8D9EA9CFC3}" destId="{DCE13CCE-385D-4A23-853D-6B13B3097787}" srcOrd="3" destOrd="0" presId="urn:microsoft.com/office/officeart/2018/5/layout/CenteredIconLabelDescriptionList"/>
    <dgm:cxn modelId="{EFC6D19B-8412-4DE7-8485-FF9FCD578F32}" type="presParOf" srcId="{390155EE-213B-48AB-A508-6E8D9EA9CFC3}" destId="{9482074C-7013-4167-A39B-1D6B721084B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6D9607-49BB-4800-A539-135B23EDB4A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7EFE72D-0C96-47D5-9506-4F1C386670D9}">
      <dgm:prSet/>
      <dgm:spPr/>
      <dgm:t>
        <a:bodyPr/>
        <a:lstStyle/>
        <a:p>
          <a:r>
            <a:rPr lang="en-US" dirty="0"/>
            <a:t>Executive Summary:</a:t>
          </a:r>
        </a:p>
      </dgm:t>
    </dgm:pt>
    <dgm:pt modelId="{CCD9DBF3-8309-4079-9260-E4DA9E30C2D8}" type="parTrans" cxnId="{93486862-DA8F-4D3E-B6D5-1839EBF99811}">
      <dgm:prSet/>
      <dgm:spPr/>
      <dgm:t>
        <a:bodyPr/>
        <a:lstStyle/>
        <a:p>
          <a:endParaRPr lang="en-US"/>
        </a:p>
      </dgm:t>
    </dgm:pt>
    <dgm:pt modelId="{3FC47575-6DA4-4AE9-9489-C1C8C07F3806}" type="sibTrans" cxnId="{93486862-DA8F-4D3E-B6D5-1839EBF99811}">
      <dgm:prSet/>
      <dgm:spPr/>
      <dgm:t>
        <a:bodyPr/>
        <a:lstStyle/>
        <a:p>
          <a:endParaRPr lang="en-US"/>
        </a:p>
      </dgm:t>
    </dgm:pt>
    <dgm:pt modelId="{24F14D0F-C248-48B1-9606-CC9D5421F1B4}">
      <dgm:prSet/>
      <dgm:spPr/>
      <dgm:t>
        <a:bodyPr/>
        <a:lstStyle/>
        <a:p>
          <a:r>
            <a:rPr lang="en-US" dirty="0"/>
            <a:t>Data Collection Methodology</a:t>
          </a:r>
        </a:p>
      </dgm:t>
    </dgm:pt>
    <dgm:pt modelId="{ABBF534E-5FBA-4308-A414-FAA637451DD3}" type="parTrans" cxnId="{78989BCF-CFDB-482F-9C24-24F7D901B7B2}">
      <dgm:prSet/>
      <dgm:spPr/>
      <dgm:t>
        <a:bodyPr/>
        <a:lstStyle/>
        <a:p>
          <a:endParaRPr lang="en-US"/>
        </a:p>
      </dgm:t>
    </dgm:pt>
    <dgm:pt modelId="{93E8471D-D851-4C22-8593-D8D42470B448}" type="sibTrans" cxnId="{78989BCF-CFDB-482F-9C24-24F7D901B7B2}">
      <dgm:prSet/>
      <dgm:spPr/>
      <dgm:t>
        <a:bodyPr/>
        <a:lstStyle/>
        <a:p>
          <a:endParaRPr lang="en-US"/>
        </a:p>
      </dgm:t>
    </dgm:pt>
    <dgm:pt modelId="{1E7C7222-B4DF-4470-8EE2-04F8F7D1C209}">
      <dgm:prSet/>
      <dgm:spPr/>
      <dgm:t>
        <a:bodyPr/>
        <a:lstStyle/>
        <a:p>
          <a:r>
            <a:rPr lang="en-US" dirty="0"/>
            <a:t>SpaceX API</a:t>
          </a:r>
        </a:p>
      </dgm:t>
    </dgm:pt>
    <dgm:pt modelId="{D6BDB960-B4C6-4FAA-A237-98D7D0A398D9}" type="parTrans" cxnId="{5027B9D2-639D-46CD-B142-CF8C7BD23E10}">
      <dgm:prSet/>
      <dgm:spPr/>
      <dgm:t>
        <a:bodyPr/>
        <a:lstStyle/>
        <a:p>
          <a:endParaRPr lang="en-US"/>
        </a:p>
      </dgm:t>
    </dgm:pt>
    <dgm:pt modelId="{3940CA9D-13E3-472A-A903-138024ECAE1C}" type="sibTrans" cxnId="{5027B9D2-639D-46CD-B142-CF8C7BD23E10}">
      <dgm:prSet/>
      <dgm:spPr/>
      <dgm:t>
        <a:bodyPr/>
        <a:lstStyle/>
        <a:p>
          <a:endParaRPr lang="en-US"/>
        </a:p>
      </dgm:t>
    </dgm:pt>
    <dgm:pt modelId="{61ABE5CF-CB05-4DD9-BC95-187ED3A5D9AC}">
      <dgm:prSet/>
      <dgm:spPr/>
      <dgm:t>
        <a:bodyPr/>
        <a:lstStyle/>
        <a:p>
          <a:r>
            <a:rPr lang="en-US" dirty="0"/>
            <a:t>Web scraping tables </a:t>
          </a:r>
        </a:p>
      </dgm:t>
    </dgm:pt>
    <dgm:pt modelId="{2C558C88-300C-4B8D-821A-2CC228D2EC48}" type="parTrans" cxnId="{0C33EA14-1048-43C5-82AA-C3260487A61F}">
      <dgm:prSet/>
      <dgm:spPr/>
      <dgm:t>
        <a:bodyPr/>
        <a:lstStyle/>
        <a:p>
          <a:endParaRPr lang="en-US"/>
        </a:p>
      </dgm:t>
    </dgm:pt>
    <dgm:pt modelId="{DFD83384-364C-4441-B45C-230EF6AFDF4F}" type="sibTrans" cxnId="{0C33EA14-1048-43C5-82AA-C3260487A61F}">
      <dgm:prSet/>
      <dgm:spPr/>
      <dgm:t>
        <a:bodyPr/>
        <a:lstStyle/>
        <a:p>
          <a:endParaRPr lang="en-US"/>
        </a:p>
      </dgm:t>
    </dgm:pt>
    <dgm:pt modelId="{9A608E08-AB73-4169-811B-36AC58D0E09B}">
      <dgm:prSet/>
      <dgm:spPr/>
      <dgm:t>
        <a:bodyPr/>
        <a:lstStyle/>
        <a:p>
          <a:r>
            <a:rPr lang="en-US" dirty="0"/>
            <a:t>Perform Data Wrangling</a:t>
          </a:r>
        </a:p>
      </dgm:t>
    </dgm:pt>
    <dgm:pt modelId="{122572D4-EF3D-41D4-8022-DF5365B9794D}" type="parTrans" cxnId="{E363C521-3784-47C9-8FC2-8F1B984CFC20}">
      <dgm:prSet/>
      <dgm:spPr/>
      <dgm:t>
        <a:bodyPr/>
        <a:lstStyle/>
        <a:p>
          <a:endParaRPr lang="en-US"/>
        </a:p>
      </dgm:t>
    </dgm:pt>
    <dgm:pt modelId="{A58ADF4C-025B-464D-AF62-AD8369D47B90}" type="sibTrans" cxnId="{E363C521-3784-47C9-8FC2-8F1B984CFC20}">
      <dgm:prSet/>
      <dgm:spPr/>
      <dgm:t>
        <a:bodyPr/>
        <a:lstStyle/>
        <a:p>
          <a:endParaRPr lang="en-US"/>
        </a:p>
      </dgm:t>
    </dgm:pt>
    <dgm:pt modelId="{2E01E59E-A721-4D38-AB94-119FA0843A17}">
      <dgm:prSet/>
      <dgm:spPr/>
      <dgm:t>
        <a:bodyPr/>
        <a:lstStyle/>
        <a:p>
          <a:r>
            <a:rPr lang="en-US" dirty="0"/>
            <a:t>Determine labels to train the classification model</a:t>
          </a:r>
        </a:p>
      </dgm:t>
    </dgm:pt>
    <dgm:pt modelId="{6A654C9F-0C3D-4DA1-98BC-94AC625A6F93}" type="parTrans" cxnId="{A4A1B22E-E144-4AB5-8C9D-950F5C88A180}">
      <dgm:prSet/>
      <dgm:spPr/>
      <dgm:t>
        <a:bodyPr/>
        <a:lstStyle/>
        <a:p>
          <a:endParaRPr lang="en-US"/>
        </a:p>
      </dgm:t>
    </dgm:pt>
    <dgm:pt modelId="{6FB5C6DE-8E0C-4121-9212-8A27202E079C}" type="sibTrans" cxnId="{A4A1B22E-E144-4AB5-8C9D-950F5C88A180}">
      <dgm:prSet/>
      <dgm:spPr/>
      <dgm:t>
        <a:bodyPr/>
        <a:lstStyle/>
        <a:p>
          <a:endParaRPr lang="en-US"/>
        </a:p>
      </dgm:t>
    </dgm:pt>
    <dgm:pt modelId="{729DE5EF-F365-4FB2-A6C6-2719D9D354D6}">
      <dgm:prSet/>
      <dgm:spPr/>
      <dgm:t>
        <a:bodyPr/>
        <a:lstStyle/>
        <a:p>
          <a:r>
            <a:rPr lang="en-US" dirty="0"/>
            <a:t>One Hot Encoding categorical variables</a:t>
          </a:r>
        </a:p>
      </dgm:t>
    </dgm:pt>
    <dgm:pt modelId="{EB7D2B48-9F9B-4F6C-9460-82E12A5EF705}" type="parTrans" cxnId="{EF38ABD2-EF3C-48C9-B6C0-3A41FC259230}">
      <dgm:prSet/>
      <dgm:spPr/>
      <dgm:t>
        <a:bodyPr/>
        <a:lstStyle/>
        <a:p>
          <a:endParaRPr lang="en-US"/>
        </a:p>
      </dgm:t>
    </dgm:pt>
    <dgm:pt modelId="{B5B9B98C-9B5B-4F05-933B-17EFEA74A967}" type="sibTrans" cxnId="{EF38ABD2-EF3C-48C9-B6C0-3A41FC259230}">
      <dgm:prSet/>
      <dgm:spPr/>
      <dgm:t>
        <a:bodyPr/>
        <a:lstStyle/>
        <a:p>
          <a:endParaRPr lang="en-US"/>
        </a:p>
      </dgm:t>
    </dgm:pt>
    <dgm:pt modelId="{88235EDE-1910-4FFE-86D6-27A183ACE650}">
      <dgm:prSet/>
      <dgm:spPr/>
      <dgm:t>
        <a:bodyPr/>
        <a:lstStyle/>
        <a:p>
          <a:r>
            <a:rPr lang="en-US" dirty="0"/>
            <a:t>Data cleaning of null values and non-essential columns</a:t>
          </a:r>
        </a:p>
      </dgm:t>
    </dgm:pt>
    <dgm:pt modelId="{D5F032CB-3BEE-4280-8F87-3D7151312A2A}" type="parTrans" cxnId="{E6347BE2-0F62-4E7B-BBB7-1E6FCB85892A}">
      <dgm:prSet/>
      <dgm:spPr/>
      <dgm:t>
        <a:bodyPr/>
        <a:lstStyle/>
        <a:p>
          <a:endParaRPr lang="en-US"/>
        </a:p>
      </dgm:t>
    </dgm:pt>
    <dgm:pt modelId="{45663A5C-7215-4A9D-9C20-18E07B5B48CE}" type="sibTrans" cxnId="{E6347BE2-0F62-4E7B-BBB7-1E6FCB85892A}">
      <dgm:prSet/>
      <dgm:spPr/>
      <dgm:t>
        <a:bodyPr/>
        <a:lstStyle/>
        <a:p>
          <a:endParaRPr lang="en-US"/>
        </a:p>
      </dgm:t>
    </dgm:pt>
    <dgm:pt modelId="{F514F57E-C3E5-4DB0-9554-A921B4E4DB56}">
      <dgm:prSet/>
      <dgm:spPr/>
      <dgm:t>
        <a:bodyPr/>
        <a:lstStyle/>
        <a:p>
          <a:r>
            <a:rPr lang="en-US" dirty="0"/>
            <a:t>Perform Exploratory Data Analysis (EDA) Using Visualization &amp; SQL</a:t>
          </a:r>
        </a:p>
      </dgm:t>
    </dgm:pt>
    <dgm:pt modelId="{1B177D47-3EB4-452B-9E4D-01EA4F795BBC}" type="parTrans" cxnId="{6B5DC969-EA74-4356-9C1A-37ADE0DB1A8F}">
      <dgm:prSet/>
      <dgm:spPr/>
      <dgm:t>
        <a:bodyPr/>
        <a:lstStyle/>
        <a:p>
          <a:endParaRPr lang="en-US"/>
        </a:p>
      </dgm:t>
    </dgm:pt>
    <dgm:pt modelId="{8F8E0CC2-267A-4EB8-B939-BAEE69DED1C5}" type="sibTrans" cxnId="{6B5DC969-EA74-4356-9C1A-37ADE0DB1A8F}">
      <dgm:prSet/>
      <dgm:spPr/>
      <dgm:t>
        <a:bodyPr/>
        <a:lstStyle/>
        <a:p>
          <a:endParaRPr lang="en-US"/>
        </a:p>
      </dgm:t>
    </dgm:pt>
    <dgm:pt modelId="{D4724F92-108A-4A53-8C6D-D9C30EBF0B3B}">
      <dgm:prSet/>
      <dgm:spPr/>
      <dgm:t>
        <a:bodyPr/>
        <a:lstStyle/>
        <a:p>
          <a:r>
            <a:rPr lang="en-US" dirty="0"/>
            <a:t>Exploratory analysis performed utilizing various forms of visualization (Bar, Scatter, Line) to aid in the feature selection/engineering process</a:t>
          </a:r>
        </a:p>
      </dgm:t>
    </dgm:pt>
    <dgm:pt modelId="{6EC6CE48-3C32-4846-8359-0AA7CAF08B52}" type="parTrans" cxnId="{EC0B06F0-2F68-4D0B-8C68-8A55539F3FFB}">
      <dgm:prSet/>
      <dgm:spPr/>
      <dgm:t>
        <a:bodyPr/>
        <a:lstStyle/>
        <a:p>
          <a:endParaRPr lang="en-US"/>
        </a:p>
      </dgm:t>
    </dgm:pt>
    <dgm:pt modelId="{B96E01DE-1531-45A2-AB85-C541CD057746}" type="sibTrans" cxnId="{EC0B06F0-2F68-4D0B-8C68-8A55539F3FFB}">
      <dgm:prSet/>
      <dgm:spPr/>
      <dgm:t>
        <a:bodyPr/>
        <a:lstStyle/>
        <a:p>
          <a:endParaRPr lang="en-US"/>
        </a:p>
      </dgm:t>
    </dgm:pt>
    <dgm:pt modelId="{2C9C2111-8EE3-4CDA-8D38-D99B38E2D32E}">
      <dgm:prSet/>
      <dgm:spPr/>
      <dgm:t>
        <a:bodyPr/>
        <a:lstStyle/>
        <a:p>
          <a:r>
            <a:rPr lang="en-US" dirty="0"/>
            <a:t>Perform Interactive Visual Analytics Using Folium &amp; </a:t>
          </a:r>
          <a:r>
            <a:rPr lang="en-US" dirty="0" err="1"/>
            <a:t>Plotly</a:t>
          </a:r>
          <a:r>
            <a:rPr lang="en-US" dirty="0"/>
            <a:t> Dash</a:t>
          </a:r>
        </a:p>
      </dgm:t>
    </dgm:pt>
    <dgm:pt modelId="{C70598D6-89A6-47E6-80C5-E2AD4F619985}" type="parTrans" cxnId="{1F711F57-001A-4A22-8BA2-895C52642BD5}">
      <dgm:prSet/>
      <dgm:spPr/>
      <dgm:t>
        <a:bodyPr/>
        <a:lstStyle/>
        <a:p>
          <a:endParaRPr lang="en-US"/>
        </a:p>
      </dgm:t>
    </dgm:pt>
    <dgm:pt modelId="{CBD41649-5D47-444C-BBB2-7D2606CC6D60}" type="sibTrans" cxnId="{1F711F57-001A-4A22-8BA2-895C52642BD5}">
      <dgm:prSet/>
      <dgm:spPr/>
      <dgm:t>
        <a:bodyPr/>
        <a:lstStyle/>
        <a:p>
          <a:endParaRPr lang="en-US"/>
        </a:p>
      </dgm:t>
    </dgm:pt>
    <dgm:pt modelId="{B118D7AE-A0E9-48F1-8AB2-F84BEEC1C903}">
      <dgm:prSet/>
      <dgm:spPr/>
      <dgm:t>
        <a:bodyPr/>
        <a:lstStyle/>
        <a:p>
          <a:r>
            <a:rPr lang="en-US" dirty="0"/>
            <a:t>Create interactive map to determine the correlation between launch sites and successful landing outcomes</a:t>
          </a:r>
        </a:p>
      </dgm:t>
    </dgm:pt>
    <dgm:pt modelId="{4D6F519F-8F1D-47DD-9AE1-6B95E264CD2F}" type="parTrans" cxnId="{78A4CDF9-3076-4F63-8CD6-ABCC00105888}">
      <dgm:prSet/>
      <dgm:spPr/>
      <dgm:t>
        <a:bodyPr/>
        <a:lstStyle/>
        <a:p>
          <a:endParaRPr lang="en-US"/>
        </a:p>
      </dgm:t>
    </dgm:pt>
    <dgm:pt modelId="{4067B24C-0555-46F2-B6BD-A6E499F650A9}" type="sibTrans" cxnId="{78A4CDF9-3076-4F63-8CD6-ABCC00105888}">
      <dgm:prSet/>
      <dgm:spPr/>
      <dgm:t>
        <a:bodyPr/>
        <a:lstStyle/>
        <a:p>
          <a:endParaRPr lang="en-US"/>
        </a:p>
      </dgm:t>
    </dgm:pt>
    <dgm:pt modelId="{A73FF5B4-76DE-4BD8-A5D5-80F79BCB8409}">
      <dgm:prSet/>
      <dgm:spPr/>
      <dgm:t>
        <a:bodyPr/>
        <a:lstStyle/>
        <a:p>
          <a:r>
            <a:rPr lang="en-US" dirty="0"/>
            <a:t>Perform Predictive Analysis Using Classification Models</a:t>
          </a:r>
        </a:p>
      </dgm:t>
    </dgm:pt>
    <dgm:pt modelId="{4172FBA6-CDD3-45C2-B66C-DEDFDE7A10D4}" type="parTrans" cxnId="{E69B269C-5D98-41CB-B674-4C86F5054AC2}">
      <dgm:prSet/>
      <dgm:spPr/>
      <dgm:t>
        <a:bodyPr/>
        <a:lstStyle/>
        <a:p>
          <a:endParaRPr lang="en-US"/>
        </a:p>
      </dgm:t>
    </dgm:pt>
    <dgm:pt modelId="{EB1E8B96-5986-4286-86B9-BF2047C78D44}" type="sibTrans" cxnId="{E69B269C-5D98-41CB-B674-4C86F5054AC2}">
      <dgm:prSet/>
      <dgm:spPr/>
      <dgm:t>
        <a:bodyPr/>
        <a:lstStyle/>
        <a:p>
          <a:endParaRPr lang="en-US"/>
        </a:p>
      </dgm:t>
    </dgm:pt>
    <dgm:pt modelId="{C50D49ED-121A-486C-A4AC-0100160880E9}">
      <dgm:prSet/>
      <dgm:spPr/>
      <dgm:t>
        <a:bodyPr/>
        <a:lstStyle/>
        <a:p>
          <a:r>
            <a:rPr lang="en-US" dirty="0"/>
            <a:t>LR, KNN, SVM, DT models built and evaluated to determine the best classification model</a:t>
          </a:r>
        </a:p>
      </dgm:t>
    </dgm:pt>
    <dgm:pt modelId="{EA80DADB-C190-4F89-BBAB-DD7A3939FCB7}" type="parTrans" cxnId="{4C4735D7-C490-4FFB-A693-1209D0A317A7}">
      <dgm:prSet/>
      <dgm:spPr/>
      <dgm:t>
        <a:bodyPr/>
        <a:lstStyle/>
        <a:p>
          <a:endParaRPr lang="en-US"/>
        </a:p>
      </dgm:t>
    </dgm:pt>
    <dgm:pt modelId="{D398AE56-14AC-43B8-BEDC-323141E3C6E7}" type="sibTrans" cxnId="{4C4735D7-C490-4FFB-A693-1209D0A317A7}">
      <dgm:prSet/>
      <dgm:spPr/>
      <dgm:t>
        <a:bodyPr/>
        <a:lstStyle/>
        <a:p>
          <a:endParaRPr lang="en-US"/>
        </a:p>
      </dgm:t>
    </dgm:pt>
    <dgm:pt modelId="{4D59D25D-EA59-4832-A9EA-0CFD9AB536B4}" type="pres">
      <dgm:prSet presAssocID="{546D9607-49BB-4800-A539-135B23EDB4AC}" presName="linear" presStyleCnt="0">
        <dgm:presLayoutVars>
          <dgm:dir/>
          <dgm:animLvl val="lvl"/>
          <dgm:resizeHandles val="exact"/>
        </dgm:presLayoutVars>
      </dgm:prSet>
      <dgm:spPr/>
    </dgm:pt>
    <dgm:pt modelId="{E7A086BB-F4C5-4EBF-B1C9-4ACEF68D75CA}" type="pres">
      <dgm:prSet presAssocID="{07EFE72D-0C96-47D5-9506-4F1C386670D9}" presName="parentLin" presStyleCnt="0"/>
      <dgm:spPr/>
    </dgm:pt>
    <dgm:pt modelId="{CE969B3A-51F6-4BA2-BD31-47BAE10C9785}" type="pres">
      <dgm:prSet presAssocID="{07EFE72D-0C96-47D5-9506-4F1C386670D9}" presName="parentLeftMargin" presStyleLbl="node1" presStyleIdx="0" presStyleCnt="6"/>
      <dgm:spPr/>
    </dgm:pt>
    <dgm:pt modelId="{B68AA377-E7A7-4944-B33C-67A520FF23FF}" type="pres">
      <dgm:prSet presAssocID="{07EFE72D-0C96-47D5-9506-4F1C386670D9}" presName="parentText" presStyleLbl="node1" presStyleIdx="0" presStyleCnt="6">
        <dgm:presLayoutVars>
          <dgm:chMax val="0"/>
          <dgm:bulletEnabled val="1"/>
        </dgm:presLayoutVars>
      </dgm:prSet>
      <dgm:spPr/>
    </dgm:pt>
    <dgm:pt modelId="{BA208C5D-7D7F-4842-A37A-1CBCBF9715E4}" type="pres">
      <dgm:prSet presAssocID="{07EFE72D-0C96-47D5-9506-4F1C386670D9}" presName="negativeSpace" presStyleCnt="0"/>
      <dgm:spPr/>
    </dgm:pt>
    <dgm:pt modelId="{0600DE0C-F87B-41B7-B7F5-E15D71EEEF11}" type="pres">
      <dgm:prSet presAssocID="{07EFE72D-0C96-47D5-9506-4F1C386670D9}" presName="childText" presStyleLbl="conFgAcc1" presStyleIdx="0" presStyleCnt="6">
        <dgm:presLayoutVars>
          <dgm:bulletEnabled val="1"/>
        </dgm:presLayoutVars>
      </dgm:prSet>
      <dgm:spPr/>
    </dgm:pt>
    <dgm:pt modelId="{AAC5FAE2-0303-4FD7-AF14-6F54E0B73397}" type="pres">
      <dgm:prSet presAssocID="{3FC47575-6DA4-4AE9-9489-C1C8C07F3806}" presName="spaceBetweenRectangles" presStyleCnt="0"/>
      <dgm:spPr/>
    </dgm:pt>
    <dgm:pt modelId="{2897FDA0-28A0-4C86-BA96-AF32C8C2B6DF}" type="pres">
      <dgm:prSet presAssocID="{24F14D0F-C248-48B1-9606-CC9D5421F1B4}" presName="parentLin" presStyleCnt="0"/>
      <dgm:spPr/>
    </dgm:pt>
    <dgm:pt modelId="{9B760500-4264-4D19-AA89-E467CCA6E66A}" type="pres">
      <dgm:prSet presAssocID="{24F14D0F-C248-48B1-9606-CC9D5421F1B4}" presName="parentLeftMargin" presStyleLbl="node1" presStyleIdx="0" presStyleCnt="6"/>
      <dgm:spPr/>
    </dgm:pt>
    <dgm:pt modelId="{0368DAA0-5D61-4A61-8DB7-820DA03A5CF3}" type="pres">
      <dgm:prSet presAssocID="{24F14D0F-C248-48B1-9606-CC9D5421F1B4}" presName="parentText" presStyleLbl="node1" presStyleIdx="1" presStyleCnt="6">
        <dgm:presLayoutVars>
          <dgm:chMax val="0"/>
          <dgm:bulletEnabled val="1"/>
        </dgm:presLayoutVars>
      </dgm:prSet>
      <dgm:spPr/>
    </dgm:pt>
    <dgm:pt modelId="{6C9A2031-AD28-4482-8A82-CF9DDD8F78D4}" type="pres">
      <dgm:prSet presAssocID="{24F14D0F-C248-48B1-9606-CC9D5421F1B4}" presName="negativeSpace" presStyleCnt="0"/>
      <dgm:spPr/>
    </dgm:pt>
    <dgm:pt modelId="{CE075147-42AF-4C9F-A504-A2CC1B4A34D0}" type="pres">
      <dgm:prSet presAssocID="{24F14D0F-C248-48B1-9606-CC9D5421F1B4}" presName="childText" presStyleLbl="conFgAcc1" presStyleIdx="1" presStyleCnt="6">
        <dgm:presLayoutVars>
          <dgm:bulletEnabled val="1"/>
        </dgm:presLayoutVars>
      </dgm:prSet>
      <dgm:spPr/>
    </dgm:pt>
    <dgm:pt modelId="{820E399E-9E17-4DCB-B9DE-8885EB9A4DBD}" type="pres">
      <dgm:prSet presAssocID="{93E8471D-D851-4C22-8593-D8D42470B448}" presName="spaceBetweenRectangles" presStyleCnt="0"/>
      <dgm:spPr/>
    </dgm:pt>
    <dgm:pt modelId="{3FEB6D49-FC8B-4924-8EF1-D23E3D408AB7}" type="pres">
      <dgm:prSet presAssocID="{9A608E08-AB73-4169-811B-36AC58D0E09B}" presName="parentLin" presStyleCnt="0"/>
      <dgm:spPr/>
    </dgm:pt>
    <dgm:pt modelId="{8D4A8D40-4D11-4EFA-A60A-5B6A29C54FCC}" type="pres">
      <dgm:prSet presAssocID="{9A608E08-AB73-4169-811B-36AC58D0E09B}" presName="parentLeftMargin" presStyleLbl="node1" presStyleIdx="1" presStyleCnt="6"/>
      <dgm:spPr/>
    </dgm:pt>
    <dgm:pt modelId="{ECE41A6D-0015-4BEF-858A-2F779D68EE22}" type="pres">
      <dgm:prSet presAssocID="{9A608E08-AB73-4169-811B-36AC58D0E09B}" presName="parentText" presStyleLbl="node1" presStyleIdx="2" presStyleCnt="6">
        <dgm:presLayoutVars>
          <dgm:chMax val="0"/>
          <dgm:bulletEnabled val="1"/>
        </dgm:presLayoutVars>
      </dgm:prSet>
      <dgm:spPr/>
    </dgm:pt>
    <dgm:pt modelId="{5CBD29BD-A433-49BC-A1FC-83EA8DA91D29}" type="pres">
      <dgm:prSet presAssocID="{9A608E08-AB73-4169-811B-36AC58D0E09B}" presName="negativeSpace" presStyleCnt="0"/>
      <dgm:spPr/>
    </dgm:pt>
    <dgm:pt modelId="{6EFAF5D1-51F4-43F1-BF7E-33059F6D5C00}" type="pres">
      <dgm:prSet presAssocID="{9A608E08-AB73-4169-811B-36AC58D0E09B}" presName="childText" presStyleLbl="conFgAcc1" presStyleIdx="2" presStyleCnt="6">
        <dgm:presLayoutVars>
          <dgm:bulletEnabled val="1"/>
        </dgm:presLayoutVars>
      </dgm:prSet>
      <dgm:spPr/>
    </dgm:pt>
    <dgm:pt modelId="{3216FDDF-A488-48DA-ACC8-55E8D162C9EA}" type="pres">
      <dgm:prSet presAssocID="{A58ADF4C-025B-464D-AF62-AD8369D47B90}" presName="spaceBetweenRectangles" presStyleCnt="0"/>
      <dgm:spPr/>
    </dgm:pt>
    <dgm:pt modelId="{470C53CC-8C2B-4D53-B899-547D736E6439}" type="pres">
      <dgm:prSet presAssocID="{F514F57E-C3E5-4DB0-9554-A921B4E4DB56}" presName="parentLin" presStyleCnt="0"/>
      <dgm:spPr/>
    </dgm:pt>
    <dgm:pt modelId="{5AE258BE-2C1B-40CA-87B5-91D270CEC032}" type="pres">
      <dgm:prSet presAssocID="{F514F57E-C3E5-4DB0-9554-A921B4E4DB56}" presName="parentLeftMargin" presStyleLbl="node1" presStyleIdx="2" presStyleCnt="6"/>
      <dgm:spPr/>
    </dgm:pt>
    <dgm:pt modelId="{88147580-5B66-44AC-B27B-185E6CE90B53}" type="pres">
      <dgm:prSet presAssocID="{F514F57E-C3E5-4DB0-9554-A921B4E4DB56}" presName="parentText" presStyleLbl="node1" presStyleIdx="3" presStyleCnt="6">
        <dgm:presLayoutVars>
          <dgm:chMax val="0"/>
          <dgm:bulletEnabled val="1"/>
        </dgm:presLayoutVars>
      </dgm:prSet>
      <dgm:spPr/>
    </dgm:pt>
    <dgm:pt modelId="{C3D09F75-F332-4F1D-9386-C4746A5F13A8}" type="pres">
      <dgm:prSet presAssocID="{F514F57E-C3E5-4DB0-9554-A921B4E4DB56}" presName="negativeSpace" presStyleCnt="0"/>
      <dgm:spPr/>
    </dgm:pt>
    <dgm:pt modelId="{2E676B63-582F-4DCA-BA29-0ECA05ED2512}" type="pres">
      <dgm:prSet presAssocID="{F514F57E-C3E5-4DB0-9554-A921B4E4DB56}" presName="childText" presStyleLbl="conFgAcc1" presStyleIdx="3" presStyleCnt="6">
        <dgm:presLayoutVars>
          <dgm:bulletEnabled val="1"/>
        </dgm:presLayoutVars>
      </dgm:prSet>
      <dgm:spPr/>
    </dgm:pt>
    <dgm:pt modelId="{8BAEC8BE-AE04-42EF-8EE1-C30973E67460}" type="pres">
      <dgm:prSet presAssocID="{8F8E0CC2-267A-4EB8-B939-BAEE69DED1C5}" presName="spaceBetweenRectangles" presStyleCnt="0"/>
      <dgm:spPr/>
    </dgm:pt>
    <dgm:pt modelId="{D8DA731F-9751-4FC9-93D0-842F6281FFD0}" type="pres">
      <dgm:prSet presAssocID="{2C9C2111-8EE3-4CDA-8D38-D99B38E2D32E}" presName="parentLin" presStyleCnt="0"/>
      <dgm:spPr/>
    </dgm:pt>
    <dgm:pt modelId="{6FE89D85-D613-46D5-9BE5-B982912ECF9F}" type="pres">
      <dgm:prSet presAssocID="{2C9C2111-8EE3-4CDA-8D38-D99B38E2D32E}" presName="parentLeftMargin" presStyleLbl="node1" presStyleIdx="3" presStyleCnt="6"/>
      <dgm:spPr/>
    </dgm:pt>
    <dgm:pt modelId="{0B7CAE98-8C9C-4317-B52C-30FE9C647C64}" type="pres">
      <dgm:prSet presAssocID="{2C9C2111-8EE3-4CDA-8D38-D99B38E2D32E}" presName="parentText" presStyleLbl="node1" presStyleIdx="4" presStyleCnt="6">
        <dgm:presLayoutVars>
          <dgm:chMax val="0"/>
          <dgm:bulletEnabled val="1"/>
        </dgm:presLayoutVars>
      </dgm:prSet>
      <dgm:spPr/>
    </dgm:pt>
    <dgm:pt modelId="{AAD789E2-A3AA-44C3-93D0-3C7FA57EBF71}" type="pres">
      <dgm:prSet presAssocID="{2C9C2111-8EE3-4CDA-8D38-D99B38E2D32E}" presName="negativeSpace" presStyleCnt="0"/>
      <dgm:spPr/>
    </dgm:pt>
    <dgm:pt modelId="{A789A363-CDE9-443E-AC16-B95C0152872D}" type="pres">
      <dgm:prSet presAssocID="{2C9C2111-8EE3-4CDA-8D38-D99B38E2D32E}" presName="childText" presStyleLbl="conFgAcc1" presStyleIdx="4" presStyleCnt="6">
        <dgm:presLayoutVars>
          <dgm:bulletEnabled val="1"/>
        </dgm:presLayoutVars>
      </dgm:prSet>
      <dgm:spPr/>
    </dgm:pt>
    <dgm:pt modelId="{BB214556-3BD7-4F59-9CF7-86365A7BB89C}" type="pres">
      <dgm:prSet presAssocID="{CBD41649-5D47-444C-BBB2-7D2606CC6D60}" presName="spaceBetweenRectangles" presStyleCnt="0"/>
      <dgm:spPr/>
    </dgm:pt>
    <dgm:pt modelId="{B8C040BF-F768-4FFF-9DEF-2C2C98A8E63C}" type="pres">
      <dgm:prSet presAssocID="{A73FF5B4-76DE-4BD8-A5D5-80F79BCB8409}" presName="parentLin" presStyleCnt="0"/>
      <dgm:spPr/>
    </dgm:pt>
    <dgm:pt modelId="{815127CE-A88D-4930-A53A-7B85DF0784B8}" type="pres">
      <dgm:prSet presAssocID="{A73FF5B4-76DE-4BD8-A5D5-80F79BCB8409}" presName="parentLeftMargin" presStyleLbl="node1" presStyleIdx="4" presStyleCnt="6"/>
      <dgm:spPr/>
    </dgm:pt>
    <dgm:pt modelId="{6B457DDC-5B7B-4A1A-A5F5-BD5F7EEA51A3}" type="pres">
      <dgm:prSet presAssocID="{A73FF5B4-76DE-4BD8-A5D5-80F79BCB8409}" presName="parentText" presStyleLbl="node1" presStyleIdx="5" presStyleCnt="6">
        <dgm:presLayoutVars>
          <dgm:chMax val="0"/>
          <dgm:bulletEnabled val="1"/>
        </dgm:presLayoutVars>
      </dgm:prSet>
      <dgm:spPr/>
    </dgm:pt>
    <dgm:pt modelId="{44D2E580-4457-4C3C-94C1-BED36CEE4EE0}" type="pres">
      <dgm:prSet presAssocID="{A73FF5B4-76DE-4BD8-A5D5-80F79BCB8409}" presName="negativeSpace" presStyleCnt="0"/>
      <dgm:spPr/>
    </dgm:pt>
    <dgm:pt modelId="{F968AE7A-9422-42EF-BC26-5707D8C6B55A}" type="pres">
      <dgm:prSet presAssocID="{A73FF5B4-76DE-4BD8-A5D5-80F79BCB8409}" presName="childText" presStyleLbl="conFgAcc1" presStyleIdx="5" presStyleCnt="6">
        <dgm:presLayoutVars>
          <dgm:bulletEnabled val="1"/>
        </dgm:presLayoutVars>
      </dgm:prSet>
      <dgm:spPr/>
    </dgm:pt>
  </dgm:ptLst>
  <dgm:cxnLst>
    <dgm:cxn modelId="{0C33EA14-1048-43C5-82AA-C3260487A61F}" srcId="{24F14D0F-C248-48B1-9606-CC9D5421F1B4}" destId="{61ABE5CF-CB05-4DD9-BC95-187ED3A5D9AC}" srcOrd="1" destOrd="0" parTransId="{2C558C88-300C-4B8D-821A-2CC228D2EC48}" sibTransId="{DFD83384-364C-4441-B45C-230EF6AFDF4F}"/>
    <dgm:cxn modelId="{A15CA11E-EB9A-4388-A8B8-6E977435E461}" type="presOf" srcId="{88235EDE-1910-4FFE-86D6-27A183ACE650}" destId="{6EFAF5D1-51F4-43F1-BF7E-33059F6D5C00}" srcOrd="0" destOrd="2" presId="urn:microsoft.com/office/officeart/2005/8/layout/list1"/>
    <dgm:cxn modelId="{60C0F820-104B-40BC-B278-CCA256E9A523}" type="presOf" srcId="{1E7C7222-B4DF-4470-8EE2-04F8F7D1C209}" destId="{CE075147-42AF-4C9F-A504-A2CC1B4A34D0}" srcOrd="0" destOrd="0" presId="urn:microsoft.com/office/officeart/2005/8/layout/list1"/>
    <dgm:cxn modelId="{E363C521-3784-47C9-8FC2-8F1B984CFC20}" srcId="{546D9607-49BB-4800-A539-135B23EDB4AC}" destId="{9A608E08-AB73-4169-811B-36AC58D0E09B}" srcOrd="2" destOrd="0" parTransId="{122572D4-EF3D-41D4-8022-DF5365B9794D}" sibTransId="{A58ADF4C-025B-464D-AF62-AD8369D47B90}"/>
    <dgm:cxn modelId="{8CEB272B-7838-4866-9043-027532E65302}" type="presOf" srcId="{B118D7AE-A0E9-48F1-8AB2-F84BEEC1C903}" destId="{A789A363-CDE9-443E-AC16-B95C0152872D}" srcOrd="0" destOrd="0" presId="urn:microsoft.com/office/officeart/2005/8/layout/list1"/>
    <dgm:cxn modelId="{A4A1B22E-E144-4AB5-8C9D-950F5C88A180}" srcId="{9A608E08-AB73-4169-811B-36AC58D0E09B}" destId="{2E01E59E-A721-4D38-AB94-119FA0843A17}" srcOrd="0" destOrd="0" parTransId="{6A654C9F-0C3D-4DA1-98BC-94AC625A6F93}" sibTransId="{6FB5C6DE-8E0C-4121-9212-8A27202E079C}"/>
    <dgm:cxn modelId="{5F8FBA32-B347-4984-B534-C9F5470C312C}" type="presOf" srcId="{9A608E08-AB73-4169-811B-36AC58D0E09B}" destId="{8D4A8D40-4D11-4EFA-A60A-5B6A29C54FCC}" srcOrd="0" destOrd="0" presId="urn:microsoft.com/office/officeart/2005/8/layout/list1"/>
    <dgm:cxn modelId="{1160DA34-5B8E-4706-94AB-ECDB5BF3367D}" type="presOf" srcId="{729DE5EF-F365-4FB2-A6C6-2719D9D354D6}" destId="{6EFAF5D1-51F4-43F1-BF7E-33059F6D5C00}" srcOrd="0" destOrd="1" presId="urn:microsoft.com/office/officeart/2005/8/layout/list1"/>
    <dgm:cxn modelId="{93486862-DA8F-4D3E-B6D5-1839EBF99811}" srcId="{546D9607-49BB-4800-A539-135B23EDB4AC}" destId="{07EFE72D-0C96-47D5-9506-4F1C386670D9}" srcOrd="0" destOrd="0" parTransId="{CCD9DBF3-8309-4079-9260-E4DA9E30C2D8}" sibTransId="{3FC47575-6DA4-4AE9-9489-C1C8C07F3806}"/>
    <dgm:cxn modelId="{6B5DC969-EA74-4356-9C1A-37ADE0DB1A8F}" srcId="{546D9607-49BB-4800-A539-135B23EDB4AC}" destId="{F514F57E-C3E5-4DB0-9554-A921B4E4DB56}" srcOrd="3" destOrd="0" parTransId="{1B177D47-3EB4-452B-9E4D-01EA4F795BBC}" sibTransId="{8F8E0CC2-267A-4EB8-B939-BAEE69DED1C5}"/>
    <dgm:cxn modelId="{AB943A6B-5B5D-4F3A-91B7-76F818F51008}" type="presOf" srcId="{A73FF5B4-76DE-4BD8-A5D5-80F79BCB8409}" destId="{815127CE-A88D-4930-A53A-7B85DF0784B8}" srcOrd="0" destOrd="0" presId="urn:microsoft.com/office/officeart/2005/8/layout/list1"/>
    <dgm:cxn modelId="{E981534B-5EB6-4565-B7CC-7F5EB26000AA}" type="presOf" srcId="{F514F57E-C3E5-4DB0-9554-A921B4E4DB56}" destId="{5AE258BE-2C1B-40CA-87B5-91D270CEC032}" srcOrd="0" destOrd="0" presId="urn:microsoft.com/office/officeart/2005/8/layout/list1"/>
    <dgm:cxn modelId="{6C3BFF6E-4C37-4ACA-82EA-F90C5BB9727D}" type="presOf" srcId="{24F14D0F-C248-48B1-9606-CC9D5421F1B4}" destId="{9B760500-4264-4D19-AA89-E467CCA6E66A}" srcOrd="0" destOrd="0" presId="urn:microsoft.com/office/officeart/2005/8/layout/list1"/>
    <dgm:cxn modelId="{E7BB1B70-4E1D-4855-8BB6-8A8F99AA27AD}" type="presOf" srcId="{2C9C2111-8EE3-4CDA-8D38-D99B38E2D32E}" destId="{6FE89D85-D613-46D5-9BE5-B982912ECF9F}" srcOrd="0" destOrd="0" presId="urn:microsoft.com/office/officeart/2005/8/layout/list1"/>
    <dgm:cxn modelId="{BB3E7155-CC30-42B5-8B2A-659019510663}" type="presOf" srcId="{C50D49ED-121A-486C-A4AC-0100160880E9}" destId="{F968AE7A-9422-42EF-BC26-5707D8C6B55A}" srcOrd="0" destOrd="0" presId="urn:microsoft.com/office/officeart/2005/8/layout/list1"/>
    <dgm:cxn modelId="{1F711F57-001A-4A22-8BA2-895C52642BD5}" srcId="{546D9607-49BB-4800-A539-135B23EDB4AC}" destId="{2C9C2111-8EE3-4CDA-8D38-D99B38E2D32E}" srcOrd="4" destOrd="0" parTransId="{C70598D6-89A6-47E6-80C5-E2AD4F619985}" sibTransId="{CBD41649-5D47-444C-BBB2-7D2606CC6D60}"/>
    <dgm:cxn modelId="{BF55F884-CC5B-4A88-9655-4AE8FABF0104}" type="presOf" srcId="{2C9C2111-8EE3-4CDA-8D38-D99B38E2D32E}" destId="{0B7CAE98-8C9C-4317-B52C-30FE9C647C64}" srcOrd="1" destOrd="0" presId="urn:microsoft.com/office/officeart/2005/8/layout/list1"/>
    <dgm:cxn modelId="{5072988C-098F-48F8-8735-77699E5ADBB4}" type="presOf" srcId="{A73FF5B4-76DE-4BD8-A5D5-80F79BCB8409}" destId="{6B457DDC-5B7B-4A1A-A5F5-BD5F7EEA51A3}" srcOrd="1" destOrd="0" presId="urn:microsoft.com/office/officeart/2005/8/layout/list1"/>
    <dgm:cxn modelId="{8B6CEC8D-0319-47A6-BB21-E3145664B842}" type="presOf" srcId="{24F14D0F-C248-48B1-9606-CC9D5421F1B4}" destId="{0368DAA0-5D61-4A61-8DB7-820DA03A5CF3}" srcOrd="1" destOrd="0" presId="urn:microsoft.com/office/officeart/2005/8/layout/list1"/>
    <dgm:cxn modelId="{E69B269C-5D98-41CB-B674-4C86F5054AC2}" srcId="{546D9607-49BB-4800-A539-135B23EDB4AC}" destId="{A73FF5B4-76DE-4BD8-A5D5-80F79BCB8409}" srcOrd="5" destOrd="0" parTransId="{4172FBA6-CDD3-45C2-B66C-DEDFDE7A10D4}" sibTransId="{EB1E8B96-5986-4286-86B9-BF2047C78D44}"/>
    <dgm:cxn modelId="{5505399C-EE9F-4EE0-B949-32EF21387C3E}" type="presOf" srcId="{D4724F92-108A-4A53-8C6D-D9C30EBF0B3B}" destId="{2E676B63-582F-4DCA-BA29-0ECA05ED2512}" srcOrd="0" destOrd="0" presId="urn:microsoft.com/office/officeart/2005/8/layout/list1"/>
    <dgm:cxn modelId="{9B7EE4A2-F293-49C9-8D5D-649986857AF9}" type="presOf" srcId="{07EFE72D-0C96-47D5-9506-4F1C386670D9}" destId="{CE969B3A-51F6-4BA2-BD31-47BAE10C9785}" srcOrd="0" destOrd="0" presId="urn:microsoft.com/office/officeart/2005/8/layout/list1"/>
    <dgm:cxn modelId="{3660ACAA-BEB6-4A22-8E64-31104549B16F}" type="presOf" srcId="{F514F57E-C3E5-4DB0-9554-A921B4E4DB56}" destId="{88147580-5B66-44AC-B27B-185E6CE90B53}" srcOrd="1" destOrd="0" presId="urn:microsoft.com/office/officeart/2005/8/layout/list1"/>
    <dgm:cxn modelId="{835BF8C9-C3F2-46D3-8A0E-6B1FDE61AA10}" type="presOf" srcId="{9A608E08-AB73-4169-811B-36AC58D0E09B}" destId="{ECE41A6D-0015-4BEF-858A-2F779D68EE22}" srcOrd="1" destOrd="0" presId="urn:microsoft.com/office/officeart/2005/8/layout/list1"/>
    <dgm:cxn modelId="{2300FEC9-8D3D-4C92-94A9-64A3273A432E}" type="presOf" srcId="{2E01E59E-A721-4D38-AB94-119FA0843A17}" destId="{6EFAF5D1-51F4-43F1-BF7E-33059F6D5C00}" srcOrd="0" destOrd="0" presId="urn:microsoft.com/office/officeart/2005/8/layout/list1"/>
    <dgm:cxn modelId="{78989BCF-CFDB-482F-9C24-24F7D901B7B2}" srcId="{546D9607-49BB-4800-A539-135B23EDB4AC}" destId="{24F14D0F-C248-48B1-9606-CC9D5421F1B4}" srcOrd="1" destOrd="0" parTransId="{ABBF534E-5FBA-4308-A414-FAA637451DD3}" sibTransId="{93E8471D-D851-4C22-8593-D8D42470B448}"/>
    <dgm:cxn modelId="{EF38ABD2-EF3C-48C9-B6C0-3A41FC259230}" srcId="{9A608E08-AB73-4169-811B-36AC58D0E09B}" destId="{729DE5EF-F365-4FB2-A6C6-2719D9D354D6}" srcOrd="1" destOrd="0" parTransId="{EB7D2B48-9F9B-4F6C-9460-82E12A5EF705}" sibTransId="{B5B9B98C-9B5B-4F05-933B-17EFEA74A967}"/>
    <dgm:cxn modelId="{5027B9D2-639D-46CD-B142-CF8C7BD23E10}" srcId="{24F14D0F-C248-48B1-9606-CC9D5421F1B4}" destId="{1E7C7222-B4DF-4470-8EE2-04F8F7D1C209}" srcOrd="0" destOrd="0" parTransId="{D6BDB960-B4C6-4FAA-A237-98D7D0A398D9}" sibTransId="{3940CA9D-13E3-472A-A903-138024ECAE1C}"/>
    <dgm:cxn modelId="{4C4735D7-C490-4FFB-A693-1209D0A317A7}" srcId="{A73FF5B4-76DE-4BD8-A5D5-80F79BCB8409}" destId="{C50D49ED-121A-486C-A4AC-0100160880E9}" srcOrd="0" destOrd="0" parTransId="{EA80DADB-C190-4F89-BBAB-DD7A3939FCB7}" sibTransId="{D398AE56-14AC-43B8-BEDC-323141E3C6E7}"/>
    <dgm:cxn modelId="{E6347BE2-0F62-4E7B-BBB7-1E6FCB85892A}" srcId="{9A608E08-AB73-4169-811B-36AC58D0E09B}" destId="{88235EDE-1910-4FFE-86D6-27A183ACE650}" srcOrd="2" destOrd="0" parTransId="{D5F032CB-3BEE-4280-8F87-3D7151312A2A}" sibTransId="{45663A5C-7215-4A9D-9C20-18E07B5B48CE}"/>
    <dgm:cxn modelId="{8B5FE0E7-A5C4-43AB-B15B-F6962C9BE29D}" type="presOf" srcId="{546D9607-49BB-4800-A539-135B23EDB4AC}" destId="{4D59D25D-EA59-4832-A9EA-0CFD9AB536B4}" srcOrd="0" destOrd="0" presId="urn:microsoft.com/office/officeart/2005/8/layout/list1"/>
    <dgm:cxn modelId="{C31AFEE9-C166-4197-82E5-7642EC79146D}" type="presOf" srcId="{61ABE5CF-CB05-4DD9-BC95-187ED3A5D9AC}" destId="{CE075147-42AF-4C9F-A504-A2CC1B4A34D0}" srcOrd="0" destOrd="1" presId="urn:microsoft.com/office/officeart/2005/8/layout/list1"/>
    <dgm:cxn modelId="{EC0B06F0-2F68-4D0B-8C68-8A55539F3FFB}" srcId="{F514F57E-C3E5-4DB0-9554-A921B4E4DB56}" destId="{D4724F92-108A-4A53-8C6D-D9C30EBF0B3B}" srcOrd="0" destOrd="0" parTransId="{6EC6CE48-3C32-4846-8359-0AA7CAF08B52}" sibTransId="{B96E01DE-1531-45A2-AB85-C541CD057746}"/>
    <dgm:cxn modelId="{F23B40F4-836D-414C-A4A8-DF657F43F4D4}" type="presOf" srcId="{07EFE72D-0C96-47D5-9506-4F1C386670D9}" destId="{B68AA377-E7A7-4944-B33C-67A520FF23FF}" srcOrd="1" destOrd="0" presId="urn:microsoft.com/office/officeart/2005/8/layout/list1"/>
    <dgm:cxn modelId="{78A4CDF9-3076-4F63-8CD6-ABCC00105888}" srcId="{2C9C2111-8EE3-4CDA-8D38-D99B38E2D32E}" destId="{B118D7AE-A0E9-48F1-8AB2-F84BEEC1C903}" srcOrd="0" destOrd="0" parTransId="{4D6F519F-8F1D-47DD-9AE1-6B95E264CD2F}" sibTransId="{4067B24C-0555-46F2-B6BD-A6E499F650A9}"/>
    <dgm:cxn modelId="{2F5591DE-B95F-4E1D-863C-EB892C155DC6}" type="presParOf" srcId="{4D59D25D-EA59-4832-A9EA-0CFD9AB536B4}" destId="{E7A086BB-F4C5-4EBF-B1C9-4ACEF68D75CA}" srcOrd="0" destOrd="0" presId="urn:microsoft.com/office/officeart/2005/8/layout/list1"/>
    <dgm:cxn modelId="{34930DDF-9847-404C-B667-60D17BEA9533}" type="presParOf" srcId="{E7A086BB-F4C5-4EBF-B1C9-4ACEF68D75CA}" destId="{CE969B3A-51F6-4BA2-BD31-47BAE10C9785}" srcOrd="0" destOrd="0" presId="urn:microsoft.com/office/officeart/2005/8/layout/list1"/>
    <dgm:cxn modelId="{6F48B2E4-208B-4764-B43E-3EC964A172F6}" type="presParOf" srcId="{E7A086BB-F4C5-4EBF-B1C9-4ACEF68D75CA}" destId="{B68AA377-E7A7-4944-B33C-67A520FF23FF}" srcOrd="1" destOrd="0" presId="urn:microsoft.com/office/officeart/2005/8/layout/list1"/>
    <dgm:cxn modelId="{BD78E8B0-C84A-4E2E-8DD9-A6D5E17D75AE}" type="presParOf" srcId="{4D59D25D-EA59-4832-A9EA-0CFD9AB536B4}" destId="{BA208C5D-7D7F-4842-A37A-1CBCBF9715E4}" srcOrd="1" destOrd="0" presId="urn:microsoft.com/office/officeart/2005/8/layout/list1"/>
    <dgm:cxn modelId="{9A5B0135-0F39-4603-8D12-FC9C6302D0F1}" type="presParOf" srcId="{4D59D25D-EA59-4832-A9EA-0CFD9AB536B4}" destId="{0600DE0C-F87B-41B7-B7F5-E15D71EEEF11}" srcOrd="2" destOrd="0" presId="urn:microsoft.com/office/officeart/2005/8/layout/list1"/>
    <dgm:cxn modelId="{2D50652D-9D89-4CCA-BC57-3A9E60C6BDA9}" type="presParOf" srcId="{4D59D25D-EA59-4832-A9EA-0CFD9AB536B4}" destId="{AAC5FAE2-0303-4FD7-AF14-6F54E0B73397}" srcOrd="3" destOrd="0" presId="urn:microsoft.com/office/officeart/2005/8/layout/list1"/>
    <dgm:cxn modelId="{AC57E408-4A35-4462-BF26-08912C17124E}" type="presParOf" srcId="{4D59D25D-EA59-4832-A9EA-0CFD9AB536B4}" destId="{2897FDA0-28A0-4C86-BA96-AF32C8C2B6DF}" srcOrd="4" destOrd="0" presId="urn:microsoft.com/office/officeart/2005/8/layout/list1"/>
    <dgm:cxn modelId="{81DE5B80-92B0-49C7-AE83-25ADACB92C48}" type="presParOf" srcId="{2897FDA0-28A0-4C86-BA96-AF32C8C2B6DF}" destId="{9B760500-4264-4D19-AA89-E467CCA6E66A}" srcOrd="0" destOrd="0" presId="urn:microsoft.com/office/officeart/2005/8/layout/list1"/>
    <dgm:cxn modelId="{EC3E275D-8068-4CBF-969D-AB2380CD9B1A}" type="presParOf" srcId="{2897FDA0-28A0-4C86-BA96-AF32C8C2B6DF}" destId="{0368DAA0-5D61-4A61-8DB7-820DA03A5CF3}" srcOrd="1" destOrd="0" presId="urn:microsoft.com/office/officeart/2005/8/layout/list1"/>
    <dgm:cxn modelId="{F438A7D2-CE9F-4BC8-AB34-52AEC32AD031}" type="presParOf" srcId="{4D59D25D-EA59-4832-A9EA-0CFD9AB536B4}" destId="{6C9A2031-AD28-4482-8A82-CF9DDD8F78D4}" srcOrd="5" destOrd="0" presId="urn:microsoft.com/office/officeart/2005/8/layout/list1"/>
    <dgm:cxn modelId="{0B9C3DD8-DB18-40F9-9216-646A0A1E7595}" type="presParOf" srcId="{4D59D25D-EA59-4832-A9EA-0CFD9AB536B4}" destId="{CE075147-42AF-4C9F-A504-A2CC1B4A34D0}" srcOrd="6" destOrd="0" presId="urn:microsoft.com/office/officeart/2005/8/layout/list1"/>
    <dgm:cxn modelId="{D0742ED7-EA96-4AE1-A63A-561FD98E61DB}" type="presParOf" srcId="{4D59D25D-EA59-4832-A9EA-0CFD9AB536B4}" destId="{820E399E-9E17-4DCB-B9DE-8885EB9A4DBD}" srcOrd="7" destOrd="0" presId="urn:microsoft.com/office/officeart/2005/8/layout/list1"/>
    <dgm:cxn modelId="{C8AC2A05-2913-4DC3-B915-C3089CF29012}" type="presParOf" srcId="{4D59D25D-EA59-4832-A9EA-0CFD9AB536B4}" destId="{3FEB6D49-FC8B-4924-8EF1-D23E3D408AB7}" srcOrd="8" destOrd="0" presId="urn:microsoft.com/office/officeart/2005/8/layout/list1"/>
    <dgm:cxn modelId="{2DE9EB75-6942-425C-BADD-53C5CE7122F5}" type="presParOf" srcId="{3FEB6D49-FC8B-4924-8EF1-D23E3D408AB7}" destId="{8D4A8D40-4D11-4EFA-A60A-5B6A29C54FCC}" srcOrd="0" destOrd="0" presId="urn:microsoft.com/office/officeart/2005/8/layout/list1"/>
    <dgm:cxn modelId="{8715F75E-D304-4C42-B71D-3E340FCA0AFC}" type="presParOf" srcId="{3FEB6D49-FC8B-4924-8EF1-D23E3D408AB7}" destId="{ECE41A6D-0015-4BEF-858A-2F779D68EE22}" srcOrd="1" destOrd="0" presId="urn:microsoft.com/office/officeart/2005/8/layout/list1"/>
    <dgm:cxn modelId="{0E7FA8A0-5321-4319-9BB6-5E63ACE4EF60}" type="presParOf" srcId="{4D59D25D-EA59-4832-A9EA-0CFD9AB536B4}" destId="{5CBD29BD-A433-49BC-A1FC-83EA8DA91D29}" srcOrd="9" destOrd="0" presId="urn:microsoft.com/office/officeart/2005/8/layout/list1"/>
    <dgm:cxn modelId="{332B10BB-690E-43B3-A304-FB332083B999}" type="presParOf" srcId="{4D59D25D-EA59-4832-A9EA-0CFD9AB536B4}" destId="{6EFAF5D1-51F4-43F1-BF7E-33059F6D5C00}" srcOrd="10" destOrd="0" presId="urn:microsoft.com/office/officeart/2005/8/layout/list1"/>
    <dgm:cxn modelId="{13574E7B-A87B-469F-9C95-E3B960A5043B}" type="presParOf" srcId="{4D59D25D-EA59-4832-A9EA-0CFD9AB536B4}" destId="{3216FDDF-A488-48DA-ACC8-55E8D162C9EA}" srcOrd="11" destOrd="0" presId="urn:microsoft.com/office/officeart/2005/8/layout/list1"/>
    <dgm:cxn modelId="{3BCE2D86-C42A-4E79-8F13-3D7607179140}" type="presParOf" srcId="{4D59D25D-EA59-4832-A9EA-0CFD9AB536B4}" destId="{470C53CC-8C2B-4D53-B899-547D736E6439}" srcOrd="12" destOrd="0" presId="urn:microsoft.com/office/officeart/2005/8/layout/list1"/>
    <dgm:cxn modelId="{B3AAEF3C-3BAB-4245-A737-E08188104131}" type="presParOf" srcId="{470C53CC-8C2B-4D53-B899-547D736E6439}" destId="{5AE258BE-2C1B-40CA-87B5-91D270CEC032}" srcOrd="0" destOrd="0" presId="urn:microsoft.com/office/officeart/2005/8/layout/list1"/>
    <dgm:cxn modelId="{4450CBBC-0EF8-45F1-BAC4-4AAD56CCD120}" type="presParOf" srcId="{470C53CC-8C2B-4D53-B899-547D736E6439}" destId="{88147580-5B66-44AC-B27B-185E6CE90B53}" srcOrd="1" destOrd="0" presId="urn:microsoft.com/office/officeart/2005/8/layout/list1"/>
    <dgm:cxn modelId="{03F73EA4-0A77-4666-AE8B-B22A9035AF33}" type="presParOf" srcId="{4D59D25D-EA59-4832-A9EA-0CFD9AB536B4}" destId="{C3D09F75-F332-4F1D-9386-C4746A5F13A8}" srcOrd="13" destOrd="0" presId="urn:microsoft.com/office/officeart/2005/8/layout/list1"/>
    <dgm:cxn modelId="{82B66AD5-053C-4F01-B84B-D218F2481401}" type="presParOf" srcId="{4D59D25D-EA59-4832-A9EA-0CFD9AB536B4}" destId="{2E676B63-582F-4DCA-BA29-0ECA05ED2512}" srcOrd="14" destOrd="0" presId="urn:microsoft.com/office/officeart/2005/8/layout/list1"/>
    <dgm:cxn modelId="{5CF4ECAF-05C5-482B-95D1-91DAE76C643B}" type="presParOf" srcId="{4D59D25D-EA59-4832-A9EA-0CFD9AB536B4}" destId="{8BAEC8BE-AE04-42EF-8EE1-C30973E67460}" srcOrd="15" destOrd="0" presId="urn:microsoft.com/office/officeart/2005/8/layout/list1"/>
    <dgm:cxn modelId="{2BB8FD55-5F89-4477-9AB4-5CA1F171D811}" type="presParOf" srcId="{4D59D25D-EA59-4832-A9EA-0CFD9AB536B4}" destId="{D8DA731F-9751-4FC9-93D0-842F6281FFD0}" srcOrd="16" destOrd="0" presId="urn:microsoft.com/office/officeart/2005/8/layout/list1"/>
    <dgm:cxn modelId="{6E8E913A-F89E-4F11-8E17-32BDE481B601}" type="presParOf" srcId="{D8DA731F-9751-4FC9-93D0-842F6281FFD0}" destId="{6FE89D85-D613-46D5-9BE5-B982912ECF9F}" srcOrd="0" destOrd="0" presId="urn:microsoft.com/office/officeart/2005/8/layout/list1"/>
    <dgm:cxn modelId="{2EF2447B-0D59-4357-8628-CCB60F240F69}" type="presParOf" srcId="{D8DA731F-9751-4FC9-93D0-842F6281FFD0}" destId="{0B7CAE98-8C9C-4317-B52C-30FE9C647C64}" srcOrd="1" destOrd="0" presId="urn:microsoft.com/office/officeart/2005/8/layout/list1"/>
    <dgm:cxn modelId="{A1B53119-2796-4E1F-8E6D-59DBAA16BF68}" type="presParOf" srcId="{4D59D25D-EA59-4832-A9EA-0CFD9AB536B4}" destId="{AAD789E2-A3AA-44C3-93D0-3C7FA57EBF71}" srcOrd="17" destOrd="0" presId="urn:microsoft.com/office/officeart/2005/8/layout/list1"/>
    <dgm:cxn modelId="{015D77F4-3508-40A8-9937-8AC199E1DF42}" type="presParOf" srcId="{4D59D25D-EA59-4832-A9EA-0CFD9AB536B4}" destId="{A789A363-CDE9-443E-AC16-B95C0152872D}" srcOrd="18" destOrd="0" presId="urn:microsoft.com/office/officeart/2005/8/layout/list1"/>
    <dgm:cxn modelId="{7CF18E10-A12F-4549-A61F-899DF46C2FD8}" type="presParOf" srcId="{4D59D25D-EA59-4832-A9EA-0CFD9AB536B4}" destId="{BB214556-3BD7-4F59-9CF7-86365A7BB89C}" srcOrd="19" destOrd="0" presId="urn:microsoft.com/office/officeart/2005/8/layout/list1"/>
    <dgm:cxn modelId="{4D7CD175-91E2-48D9-B30A-CCF33562FCDF}" type="presParOf" srcId="{4D59D25D-EA59-4832-A9EA-0CFD9AB536B4}" destId="{B8C040BF-F768-4FFF-9DEF-2C2C98A8E63C}" srcOrd="20" destOrd="0" presId="urn:microsoft.com/office/officeart/2005/8/layout/list1"/>
    <dgm:cxn modelId="{7C0130AF-22B6-4B2C-BEA7-F3373F972407}" type="presParOf" srcId="{B8C040BF-F768-4FFF-9DEF-2C2C98A8E63C}" destId="{815127CE-A88D-4930-A53A-7B85DF0784B8}" srcOrd="0" destOrd="0" presId="urn:microsoft.com/office/officeart/2005/8/layout/list1"/>
    <dgm:cxn modelId="{C705AE42-FD6F-41F4-9EA5-76324E5513B1}" type="presParOf" srcId="{B8C040BF-F768-4FFF-9DEF-2C2C98A8E63C}" destId="{6B457DDC-5B7B-4A1A-A5F5-BD5F7EEA51A3}" srcOrd="1" destOrd="0" presId="urn:microsoft.com/office/officeart/2005/8/layout/list1"/>
    <dgm:cxn modelId="{6BE44C4E-BA57-495D-A0EC-2403AF5639A2}" type="presParOf" srcId="{4D59D25D-EA59-4832-A9EA-0CFD9AB536B4}" destId="{44D2E580-4457-4C3C-94C1-BED36CEE4EE0}" srcOrd="21" destOrd="0" presId="urn:microsoft.com/office/officeart/2005/8/layout/list1"/>
    <dgm:cxn modelId="{7D2EC163-985C-4F7B-B2A4-9F72F9AB4B4C}" type="presParOf" srcId="{4D59D25D-EA59-4832-A9EA-0CFD9AB536B4}" destId="{F968AE7A-9422-42EF-BC26-5707D8C6B55A}"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2D4D42-C107-452D-938D-E13F1BB11CC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DA89A7C-699C-4148-A858-8B9FEC9BA112}">
      <dgm:prSet/>
      <dgm:spPr/>
      <dgm:t>
        <a:bodyPr/>
        <a:lstStyle/>
        <a:p>
          <a:pPr>
            <a:defRPr cap="all"/>
          </a:pPr>
          <a:r>
            <a:rPr lang="en-US"/>
            <a:t>Exploratory data analysis results</a:t>
          </a:r>
        </a:p>
      </dgm:t>
    </dgm:pt>
    <dgm:pt modelId="{41BC71BA-7F5C-408A-9B90-0EEDBE217AA6}" type="parTrans" cxnId="{1A93CCBF-61B5-4F61-A69C-6E208395352B}">
      <dgm:prSet/>
      <dgm:spPr/>
      <dgm:t>
        <a:bodyPr/>
        <a:lstStyle/>
        <a:p>
          <a:endParaRPr lang="en-US"/>
        </a:p>
      </dgm:t>
    </dgm:pt>
    <dgm:pt modelId="{C9AC32FC-D548-4165-BE25-C6C5CD60862F}" type="sibTrans" cxnId="{1A93CCBF-61B5-4F61-A69C-6E208395352B}">
      <dgm:prSet/>
      <dgm:spPr/>
      <dgm:t>
        <a:bodyPr/>
        <a:lstStyle/>
        <a:p>
          <a:endParaRPr lang="en-US"/>
        </a:p>
      </dgm:t>
    </dgm:pt>
    <dgm:pt modelId="{E04ED46C-B775-432C-BD98-1A704D03FDAC}">
      <dgm:prSet/>
      <dgm:spPr/>
      <dgm:t>
        <a:bodyPr/>
        <a:lstStyle/>
        <a:p>
          <a:pPr>
            <a:defRPr cap="all"/>
          </a:pPr>
          <a:r>
            <a:rPr lang="en-US"/>
            <a:t>Interactive analytics demo in screenshots</a:t>
          </a:r>
        </a:p>
      </dgm:t>
    </dgm:pt>
    <dgm:pt modelId="{DE93BA06-01C9-4EB5-8B6E-9DA11B560FCB}" type="parTrans" cxnId="{D77A1980-0925-484F-8FCA-5F4F739D231C}">
      <dgm:prSet/>
      <dgm:spPr/>
      <dgm:t>
        <a:bodyPr/>
        <a:lstStyle/>
        <a:p>
          <a:endParaRPr lang="en-US"/>
        </a:p>
      </dgm:t>
    </dgm:pt>
    <dgm:pt modelId="{0FCD3648-E0C4-4BBC-9B78-F8F7F3794B6A}" type="sibTrans" cxnId="{D77A1980-0925-484F-8FCA-5F4F739D231C}">
      <dgm:prSet/>
      <dgm:spPr/>
      <dgm:t>
        <a:bodyPr/>
        <a:lstStyle/>
        <a:p>
          <a:endParaRPr lang="en-US"/>
        </a:p>
      </dgm:t>
    </dgm:pt>
    <dgm:pt modelId="{3A9BB7D4-B6A3-4CA1-A212-69E91434E405}">
      <dgm:prSet/>
      <dgm:spPr/>
      <dgm:t>
        <a:bodyPr/>
        <a:lstStyle/>
        <a:p>
          <a:pPr>
            <a:defRPr cap="all"/>
          </a:pPr>
          <a:r>
            <a:rPr lang="en-US"/>
            <a:t>Predictive analysis results</a:t>
          </a:r>
        </a:p>
      </dgm:t>
    </dgm:pt>
    <dgm:pt modelId="{F1A0FCCE-54CE-4ADC-80C2-943A7CB5704E}" type="parTrans" cxnId="{86574669-0E1D-4FD9-AF37-D25E1D3C80E1}">
      <dgm:prSet/>
      <dgm:spPr/>
      <dgm:t>
        <a:bodyPr/>
        <a:lstStyle/>
        <a:p>
          <a:endParaRPr lang="en-US"/>
        </a:p>
      </dgm:t>
    </dgm:pt>
    <dgm:pt modelId="{DF5C97BA-561E-4C07-8EFD-09D66E74EA11}" type="sibTrans" cxnId="{86574669-0E1D-4FD9-AF37-D25E1D3C80E1}">
      <dgm:prSet/>
      <dgm:spPr/>
      <dgm:t>
        <a:bodyPr/>
        <a:lstStyle/>
        <a:p>
          <a:endParaRPr lang="en-US"/>
        </a:p>
      </dgm:t>
    </dgm:pt>
    <dgm:pt modelId="{4DD1AE89-7C8C-47E1-BE8F-90C7AD2803EC}" type="pres">
      <dgm:prSet presAssocID="{EC2D4D42-C107-452D-938D-E13F1BB11CCF}" presName="root" presStyleCnt="0">
        <dgm:presLayoutVars>
          <dgm:dir/>
          <dgm:resizeHandles val="exact"/>
        </dgm:presLayoutVars>
      </dgm:prSet>
      <dgm:spPr/>
    </dgm:pt>
    <dgm:pt modelId="{29D2EE65-3EB8-481D-868F-ED6D26B216CA}" type="pres">
      <dgm:prSet presAssocID="{8DA89A7C-699C-4148-A858-8B9FEC9BA112}" presName="compNode" presStyleCnt="0"/>
      <dgm:spPr/>
    </dgm:pt>
    <dgm:pt modelId="{1358F1A0-54AD-4CE9-8D37-3EA88D5C5A3E}" type="pres">
      <dgm:prSet presAssocID="{8DA89A7C-699C-4148-A858-8B9FEC9BA112}" presName="iconBgRect" presStyleLbl="bgShp" presStyleIdx="0" presStyleCnt="3"/>
      <dgm:spPr>
        <a:prstGeom prst="round2DiagRect">
          <a:avLst>
            <a:gd name="adj1" fmla="val 29727"/>
            <a:gd name="adj2" fmla="val 0"/>
          </a:avLst>
        </a:prstGeom>
      </dgm:spPr>
    </dgm:pt>
    <dgm:pt modelId="{DBCEE5CD-1764-4BC5-AB46-36591D9F0FE8}" type="pres">
      <dgm:prSet presAssocID="{8DA89A7C-699C-4148-A858-8B9FEC9BA1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044D8B7-0026-464F-9558-CC0A8C8679BF}" type="pres">
      <dgm:prSet presAssocID="{8DA89A7C-699C-4148-A858-8B9FEC9BA112}" presName="spaceRect" presStyleCnt="0"/>
      <dgm:spPr/>
    </dgm:pt>
    <dgm:pt modelId="{4EC8ACD0-E0DB-4811-84A2-BD517C3F36AA}" type="pres">
      <dgm:prSet presAssocID="{8DA89A7C-699C-4148-A858-8B9FEC9BA112}" presName="textRect" presStyleLbl="revTx" presStyleIdx="0" presStyleCnt="3">
        <dgm:presLayoutVars>
          <dgm:chMax val="1"/>
          <dgm:chPref val="1"/>
        </dgm:presLayoutVars>
      </dgm:prSet>
      <dgm:spPr/>
    </dgm:pt>
    <dgm:pt modelId="{8DEE1F8E-09ED-49DF-8EAE-E85A12633E7D}" type="pres">
      <dgm:prSet presAssocID="{C9AC32FC-D548-4165-BE25-C6C5CD60862F}" presName="sibTrans" presStyleCnt="0"/>
      <dgm:spPr/>
    </dgm:pt>
    <dgm:pt modelId="{DA9D98A6-5E24-4DE4-A181-F6004B9A4A6C}" type="pres">
      <dgm:prSet presAssocID="{E04ED46C-B775-432C-BD98-1A704D03FDAC}" presName="compNode" presStyleCnt="0"/>
      <dgm:spPr/>
    </dgm:pt>
    <dgm:pt modelId="{AFA641B9-8714-4E2D-8D3A-BB8D504E348A}" type="pres">
      <dgm:prSet presAssocID="{E04ED46C-B775-432C-BD98-1A704D03FDAC}" presName="iconBgRect" presStyleLbl="bgShp" presStyleIdx="1" presStyleCnt="3"/>
      <dgm:spPr>
        <a:prstGeom prst="round2DiagRect">
          <a:avLst>
            <a:gd name="adj1" fmla="val 29727"/>
            <a:gd name="adj2" fmla="val 0"/>
          </a:avLst>
        </a:prstGeom>
      </dgm:spPr>
    </dgm:pt>
    <dgm:pt modelId="{3639336F-4CB6-4005-A815-9436400B21A1}" type="pres">
      <dgm:prSet presAssocID="{E04ED46C-B775-432C-BD98-1A704D03FD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9F082684-B046-4546-BCB5-C06EFEC368BF}" type="pres">
      <dgm:prSet presAssocID="{E04ED46C-B775-432C-BD98-1A704D03FDAC}" presName="spaceRect" presStyleCnt="0"/>
      <dgm:spPr/>
    </dgm:pt>
    <dgm:pt modelId="{C0223D7C-44B1-48E8-9AD2-A833C0EF11D5}" type="pres">
      <dgm:prSet presAssocID="{E04ED46C-B775-432C-BD98-1A704D03FDAC}" presName="textRect" presStyleLbl="revTx" presStyleIdx="1" presStyleCnt="3">
        <dgm:presLayoutVars>
          <dgm:chMax val="1"/>
          <dgm:chPref val="1"/>
        </dgm:presLayoutVars>
      </dgm:prSet>
      <dgm:spPr/>
    </dgm:pt>
    <dgm:pt modelId="{26E25FCA-BDE7-4E70-8148-F8A762954983}" type="pres">
      <dgm:prSet presAssocID="{0FCD3648-E0C4-4BBC-9B78-F8F7F3794B6A}" presName="sibTrans" presStyleCnt="0"/>
      <dgm:spPr/>
    </dgm:pt>
    <dgm:pt modelId="{0289EBD3-C4D5-4911-BB43-E85604BA5586}" type="pres">
      <dgm:prSet presAssocID="{3A9BB7D4-B6A3-4CA1-A212-69E91434E405}" presName="compNode" presStyleCnt="0"/>
      <dgm:spPr/>
    </dgm:pt>
    <dgm:pt modelId="{9EB1003B-E750-4520-AF34-5A8DBFF7851A}" type="pres">
      <dgm:prSet presAssocID="{3A9BB7D4-B6A3-4CA1-A212-69E91434E405}" presName="iconBgRect" presStyleLbl="bgShp" presStyleIdx="2" presStyleCnt="3"/>
      <dgm:spPr>
        <a:prstGeom prst="round2DiagRect">
          <a:avLst>
            <a:gd name="adj1" fmla="val 29727"/>
            <a:gd name="adj2" fmla="val 0"/>
          </a:avLst>
        </a:prstGeom>
      </dgm:spPr>
    </dgm:pt>
    <dgm:pt modelId="{EB276877-03F6-4546-BF19-5C3ABEE74D18}" type="pres">
      <dgm:prSet presAssocID="{3A9BB7D4-B6A3-4CA1-A212-69E91434E40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79F966A2-918F-4E76-A3DD-7C2A7BBCD4ED}" type="pres">
      <dgm:prSet presAssocID="{3A9BB7D4-B6A3-4CA1-A212-69E91434E405}" presName="spaceRect" presStyleCnt="0"/>
      <dgm:spPr/>
    </dgm:pt>
    <dgm:pt modelId="{B80CE66E-659D-45A3-B78C-68E7189363CA}" type="pres">
      <dgm:prSet presAssocID="{3A9BB7D4-B6A3-4CA1-A212-69E91434E405}" presName="textRect" presStyleLbl="revTx" presStyleIdx="2" presStyleCnt="3">
        <dgm:presLayoutVars>
          <dgm:chMax val="1"/>
          <dgm:chPref val="1"/>
        </dgm:presLayoutVars>
      </dgm:prSet>
      <dgm:spPr/>
    </dgm:pt>
  </dgm:ptLst>
  <dgm:cxnLst>
    <dgm:cxn modelId="{7B18DA0B-D231-4A93-AAD0-E2DDEB00B041}" type="presOf" srcId="{8DA89A7C-699C-4148-A858-8B9FEC9BA112}" destId="{4EC8ACD0-E0DB-4811-84A2-BD517C3F36AA}" srcOrd="0" destOrd="0" presId="urn:microsoft.com/office/officeart/2018/5/layout/IconLeafLabelList"/>
    <dgm:cxn modelId="{8F28F913-FC51-4709-A33D-06ED1BEB9F95}" type="presOf" srcId="{E04ED46C-B775-432C-BD98-1A704D03FDAC}" destId="{C0223D7C-44B1-48E8-9AD2-A833C0EF11D5}" srcOrd="0" destOrd="0" presId="urn:microsoft.com/office/officeart/2018/5/layout/IconLeafLabelList"/>
    <dgm:cxn modelId="{77BF315C-196B-41E6-A3E6-F8A5D1C7E20C}" type="presOf" srcId="{3A9BB7D4-B6A3-4CA1-A212-69E91434E405}" destId="{B80CE66E-659D-45A3-B78C-68E7189363CA}" srcOrd="0" destOrd="0" presId="urn:microsoft.com/office/officeart/2018/5/layout/IconLeafLabelList"/>
    <dgm:cxn modelId="{86574669-0E1D-4FD9-AF37-D25E1D3C80E1}" srcId="{EC2D4D42-C107-452D-938D-E13F1BB11CCF}" destId="{3A9BB7D4-B6A3-4CA1-A212-69E91434E405}" srcOrd="2" destOrd="0" parTransId="{F1A0FCCE-54CE-4ADC-80C2-943A7CB5704E}" sibTransId="{DF5C97BA-561E-4C07-8EFD-09D66E74EA11}"/>
    <dgm:cxn modelId="{D77A1980-0925-484F-8FCA-5F4F739D231C}" srcId="{EC2D4D42-C107-452D-938D-E13F1BB11CCF}" destId="{E04ED46C-B775-432C-BD98-1A704D03FDAC}" srcOrd="1" destOrd="0" parTransId="{DE93BA06-01C9-4EB5-8B6E-9DA11B560FCB}" sibTransId="{0FCD3648-E0C4-4BBC-9B78-F8F7F3794B6A}"/>
    <dgm:cxn modelId="{1A93CCBF-61B5-4F61-A69C-6E208395352B}" srcId="{EC2D4D42-C107-452D-938D-E13F1BB11CCF}" destId="{8DA89A7C-699C-4148-A858-8B9FEC9BA112}" srcOrd="0" destOrd="0" parTransId="{41BC71BA-7F5C-408A-9B90-0EEDBE217AA6}" sibTransId="{C9AC32FC-D548-4165-BE25-C6C5CD60862F}"/>
    <dgm:cxn modelId="{36BDA4CF-6B24-4836-A2E9-69CEAEA752F2}" type="presOf" srcId="{EC2D4D42-C107-452D-938D-E13F1BB11CCF}" destId="{4DD1AE89-7C8C-47E1-BE8F-90C7AD2803EC}" srcOrd="0" destOrd="0" presId="urn:microsoft.com/office/officeart/2018/5/layout/IconLeafLabelList"/>
    <dgm:cxn modelId="{2D256687-2BF1-4993-AF8A-7F40F78B0B04}" type="presParOf" srcId="{4DD1AE89-7C8C-47E1-BE8F-90C7AD2803EC}" destId="{29D2EE65-3EB8-481D-868F-ED6D26B216CA}" srcOrd="0" destOrd="0" presId="urn:microsoft.com/office/officeart/2018/5/layout/IconLeafLabelList"/>
    <dgm:cxn modelId="{7506B92C-3239-41DE-980E-9C6B8AFFB4F8}" type="presParOf" srcId="{29D2EE65-3EB8-481D-868F-ED6D26B216CA}" destId="{1358F1A0-54AD-4CE9-8D37-3EA88D5C5A3E}" srcOrd="0" destOrd="0" presId="urn:microsoft.com/office/officeart/2018/5/layout/IconLeafLabelList"/>
    <dgm:cxn modelId="{68B0C1A4-17CD-43BF-8E6E-9776551D4C22}" type="presParOf" srcId="{29D2EE65-3EB8-481D-868F-ED6D26B216CA}" destId="{DBCEE5CD-1764-4BC5-AB46-36591D9F0FE8}" srcOrd="1" destOrd="0" presId="urn:microsoft.com/office/officeart/2018/5/layout/IconLeafLabelList"/>
    <dgm:cxn modelId="{09C1D396-2C5E-49DB-BE85-9125F7CCD212}" type="presParOf" srcId="{29D2EE65-3EB8-481D-868F-ED6D26B216CA}" destId="{5044D8B7-0026-464F-9558-CC0A8C8679BF}" srcOrd="2" destOrd="0" presId="urn:microsoft.com/office/officeart/2018/5/layout/IconLeafLabelList"/>
    <dgm:cxn modelId="{4556E14C-07C6-421D-8998-7D8227499A01}" type="presParOf" srcId="{29D2EE65-3EB8-481D-868F-ED6D26B216CA}" destId="{4EC8ACD0-E0DB-4811-84A2-BD517C3F36AA}" srcOrd="3" destOrd="0" presId="urn:microsoft.com/office/officeart/2018/5/layout/IconLeafLabelList"/>
    <dgm:cxn modelId="{69BBD108-60ED-4771-94F9-C20D38A08CF7}" type="presParOf" srcId="{4DD1AE89-7C8C-47E1-BE8F-90C7AD2803EC}" destId="{8DEE1F8E-09ED-49DF-8EAE-E85A12633E7D}" srcOrd="1" destOrd="0" presId="urn:microsoft.com/office/officeart/2018/5/layout/IconLeafLabelList"/>
    <dgm:cxn modelId="{A63670F5-CF8D-4BAE-80B6-D240FE6ABEB8}" type="presParOf" srcId="{4DD1AE89-7C8C-47E1-BE8F-90C7AD2803EC}" destId="{DA9D98A6-5E24-4DE4-A181-F6004B9A4A6C}" srcOrd="2" destOrd="0" presId="urn:microsoft.com/office/officeart/2018/5/layout/IconLeafLabelList"/>
    <dgm:cxn modelId="{B87BCB84-74F6-4DB3-8430-11CD250F90C1}" type="presParOf" srcId="{DA9D98A6-5E24-4DE4-A181-F6004B9A4A6C}" destId="{AFA641B9-8714-4E2D-8D3A-BB8D504E348A}" srcOrd="0" destOrd="0" presId="urn:microsoft.com/office/officeart/2018/5/layout/IconLeafLabelList"/>
    <dgm:cxn modelId="{82587BCD-89C1-4366-9112-D42A511256C9}" type="presParOf" srcId="{DA9D98A6-5E24-4DE4-A181-F6004B9A4A6C}" destId="{3639336F-4CB6-4005-A815-9436400B21A1}" srcOrd="1" destOrd="0" presId="urn:microsoft.com/office/officeart/2018/5/layout/IconLeafLabelList"/>
    <dgm:cxn modelId="{0AA690D0-826D-4182-AF57-4F4F10248E17}" type="presParOf" srcId="{DA9D98A6-5E24-4DE4-A181-F6004B9A4A6C}" destId="{9F082684-B046-4546-BCB5-C06EFEC368BF}" srcOrd="2" destOrd="0" presId="urn:microsoft.com/office/officeart/2018/5/layout/IconLeafLabelList"/>
    <dgm:cxn modelId="{BBABA3D4-6542-4402-939D-C89822EAADD1}" type="presParOf" srcId="{DA9D98A6-5E24-4DE4-A181-F6004B9A4A6C}" destId="{C0223D7C-44B1-48E8-9AD2-A833C0EF11D5}" srcOrd="3" destOrd="0" presId="urn:microsoft.com/office/officeart/2018/5/layout/IconLeafLabelList"/>
    <dgm:cxn modelId="{258515ED-0ECD-44D4-A221-C0650BC15D09}" type="presParOf" srcId="{4DD1AE89-7C8C-47E1-BE8F-90C7AD2803EC}" destId="{26E25FCA-BDE7-4E70-8148-F8A762954983}" srcOrd="3" destOrd="0" presId="urn:microsoft.com/office/officeart/2018/5/layout/IconLeafLabelList"/>
    <dgm:cxn modelId="{32304764-95B0-412F-8525-ABDF1386DA85}" type="presParOf" srcId="{4DD1AE89-7C8C-47E1-BE8F-90C7AD2803EC}" destId="{0289EBD3-C4D5-4911-BB43-E85604BA5586}" srcOrd="4" destOrd="0" presId="urn:microsoft.com/office/officeart/2018/5/layout/IconLeafLabelList"/>
    <dgm:cxn modelId="{54C6FD9F-ED6C-4E18-8D84-F6C01DF1E704}" type="presParOf" srcId="{0289EBD3-C4D5-4911-BB43-E85604BA5586}" destId="{9EB1003B-E750-4520-AF34-5A8DBFF7851A}" srcOrd="0" destOrd="0" presId="urn:microsoft.com/office/officeart/2018/5/layout/IconLeafLabelList"/>
    <dgm:cxn modelId="{B3FEDA35-47FC-4257-B135-D2D795FCCA47}" type="presParOf" srcId="{0289EBD3-C4D5-4911-BB43-E85604BA5586}" destId="{EB276877-03F6-4546-BF19-5C3ABEE74D18}" srcOrd="1" destOrd="0" presId="urn:microsoft.com/office/officeart/2018/5/layout/IconLeafLabelList"/>
    <dgm:cxn modelId="{5A875ACA-D230-4010-A7C5-3FBFA31C220B}" type="presParOf" srcId="{0289EBD3-C4D5-4911-BB43-E85604BA5586}" destId="{79F966A2-918F-4E76-A3DD-7C2A7BBCD4ED}" srcOrd="2" destOrd="0" presId="urn:microsoft.com/office/officeart/2018/5/layout/IconLeafLabelList"/>
    <dgm:cxn modelId="{4F2B47AE-9C4C-43F3-9F25-B13A539D4A30}" type="presParOf" srcId="{0289EBD3-C4D5-4911-BB43-E85604BA5586}" destId="{B80CE66E-659D-45A3-B78C-68E7189363C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080E1-E0F9-4E4D-A1D4-63A6534B8A12}">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FBDC88-A10D-4F7A-8802-97EA7A49F587}">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6B6F23-A834-4428-9402-1DBA4764DBE6}">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Executive Summary</a:t>
          </a:r>
        </a:p>
      </dsp:txBody>
      <dsp:txXfrm>
        <a:off x="333914" y="2456402"/>
        <a:ext cx="1800000" cy="720000"/>
      </dsp:txXfrm>
    </dsp:sp>
    <dsp:sp modelId="{CF1D7382-4B4E-46AE-9C9C-F9DBC9515777}">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22C45-E2B6-4FAB-B368-AF8FE722DA23}">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22F24-B5CE-4B69-A436-E3E18F24991D}">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Introduction</a:t>
          </a:r>
        </a:p>
      </dsp:txBody>
      <dsp:txXfrm>
        <a:off x="2448914" y="2456402"/>
        <a:ext cx="1800000" cy="720000"/>
      </dsp:txXfrm>
    </dsp:sp>
    <dsp:sp modelId="{3E96DF54-4628-4FCF-B52A-5367858BEFE6}">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DB05B-9081-4697-9F67-22628C3C8EFF}">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2FC22F-C03D-47F0-A130-BA94EF938FB0}">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Methodology</a:t>
          </a:r>
        </a:p>
      </dsp:txBody>
      <dsp:txXfrm>
        <a:off x="4563914" y="2456402"/>
        <a:ext cx="1800000" cy="720000"/>
      </dsp:txXfrm>
    </dsp:sp>
    <dsp:sp modelId="{410E9921-E151-47F4-8957-E33B69BD02A2}">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748C0-57D9-4E21-8BE3-6089D85DF4AF}">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B92CB0-D07A-459C-979E-7793EEDF3655}">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Results</a:t>
          </a:r>
        </a:p>
      </dsp:txBody>
      <dsp:txXfrm>
        <a:off x="6678914" y="2456402"/>
        <a:ext cx="1800000" cy="720000"/>
      </dsp:txXfrm>
    </dsp:sp>
    <dsp:sp modelId="{57F48DAB-44A4-4F48-B82B-D3653709A53B}">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BBFD1-5B9E-44D2-AFB9-4BE06C9DA26B}">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302B8-D643-46A7-B8A3-799FB1AF2633}">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Conclusion</a:t>
          </a:r>
        </a:p>
      </dsp:txBody>
      <dsp:txXfrm>
        <a:off x="8793914" y="2456402"/>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943BB-412E-498B-AE6A-8EB7FC4C1A6A}">
      <dsp:nvSpPr>
        <dsp:cNvPr id="0" name=""/>
        <dsp:cNvSpPr/>
      </dsp:nvSpPr>
      <dsp:spPr>
        <a:xfrm>
          <a:off x="2173131" y="0"/>
          <a:ext cx="1510523" cy="1274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9F64E-4623-45BB-A18C-E9B69A1EFE99}">
      <dsp:nvSpPr>
        <dsp:cNvPr id="0" name=""/>
        <dsp:cNvSpPr/>
      </dsp:nvSpPr>
      <dsp:spPr>
        <a:xfrm>
          <a:off x="770502" y="1427122"/>
          <a:ext cx="4315781" cy="54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methodologies</a:t>
          </a:r>
        </a:p>
      </dsp:txBody>
      <dsp:txXfrm>
        <a:off x="770502" y="1427122"/>
        <a:ext cx="4315781" cy="546406"/>
      </dsp:txXfrm>
    </dsp:sp>
    <dsp:sp modelId="{9BD6471A-B5BC-4CB7-A816-0B78B864C57E}">
      <dsp:nvSpPr>
        <dsp:cNvPr id="0" name=""/>
        <dsp:cNvSpPr/>
      </dsp:nvSpPr>
      <dsp:spPr>
        <a:xfrm>
          <a:off x="770502" y="2044307"/>
          <a:ext cx="4315781" cy="2148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Data Collection</a:t>
          </a:r>
        </a:p>
        <a:p>
          <a:pPr marL="0" lvl="0" indent="0" algn="ctr" defTabSz="755650">
            <a:lnSpc>
              <a:spcPct val="90000"/>
            </a:lnSpc>
            <a:spcBef>
              <a:spcPct val="0"/>
            </a:spcBef>
            <a:spcAft>
              <a:spcPct val="35000"/>
            </a:spcAft>
            <a:buNone/>
          </a:pPr>
          <a:r>
            <a:rPr lang="en-US" sz="1700" kern="1200"/>
            <a:t>Data Collection via Web scraping</a:t>
          </a:r>
        </a:p>
        <a:p>
          <a:pPr marL="0" lvl="0" indent="0" algn="ctr" defTabSz="755650">
            <a:lnSpc>
              <a:spcPct val="90000"/>
            </a:lnSpc>
            <a:spcBef>
              <a:spcPct val="0"/>
            </a:spcBef>
            <a:spcAft>
              <a:spcPct val="35000"/>
            </a:spcAft>
            <a:buNone/>
          </a:pPr>
          <a:r>
            <a:rPr lang="en-US" sz="1700" kern="1200"/>
            <a:t>Data Wrangling</a:t>
          </a:r>
        </a:p>
        <a:p>
          <a:pPr marL="0" lvl="0" indent="0" algn="ctr" defTabSz="755650">
            <a:lnSpc>
              <a:spcPct val="90000"/>
            </a:lnSpc>
            <a:spcBef>
              <a:spcPct val="0"/>
            </a:spcBef>
            <a:spcAft>
              <a:spcPct val="35000"/>
            </a:spcAft>
            <a:buNone/>
          </a:pPr>
          <a:r>
            <a:rPr lang="en-US" sz="1700" kern="1200" dirty="0"/>
            <a:t>EDA w/ data visualization</a:t>
          </a:r>
        </a:p>
        <a:p>
          <a:pPr marL="0" lvl="0" indent="0" algn="ctr" defTabSz="755650">
            <a:lnSpc>
              <a:spcPct val="90000"/>
            </a:lnSpc>
            <a:spcBef>
              <a:spcPct val="0"/>
            </a:spcBef>
            <a:spcAft>
              <a:spcPct val="35000"/>
            </a:spcAft>
            <a:buNone/>
          </a:pPr>
          <a:r>
            <a:rPr lang="en-US" sz="1700" kern="1200"/>
            <a:t>EDA w/ SQL</a:t>
          </a:r>
        </a:p>
        <a:p>
          <a:pPr marL="0" lvl="0" indent="0" algn="ctr" defTabSz="755650">
            <a:lnSpc>
              <a:spcPct val="90000"/>
            </a:lnSpc>
            <a:spcBef>
              <a:spcPct val="0"/>
            </a:spcBef>
            <a:spcAft>
              <a:spcPct val="35000"/>
            </a:spcAft>
            <a:buNone/>
          </a:pPr>
          <a:r>
            <a:rPr lang="en-US" sz="1700" kern="1200"/>
            <a:t>Building an interactive map w/ Folium</a:t>
          </a:r>
        </a:p>
        <a:p>
          <a:pPr marL="0" lvl="0" indent="0" algn="ctr" defTabSz="755650">
            <a:lnSpc>
              <a:spcPct val="90000"/>
            </a:lnSpc>
            <a:spcBef>
              <a:spcPct val="0"/>
            </a:spcBef>
            <a:spcAft>
              <a:spcPct val="35000"/>
            </a:spcAft>
            <a:buNone/>
          </a:pPr>
          <a:r>
            <a:rPr lang="en-US" sz="1700" kern="1200"/>
            <a:t>Building a Dashboard w/ Plotly Dash</a:t>
          </a:r>
        </a:p>
        <a:p>
          <a:pPr marL="0" lvl="0" indent="0" algn="ctr" defTabSz="755650">
            <a:lnSpc>
              <a:spcPct val="90000"/>
            </a:lnSpc>
            <a:spcBef>
              <a:spcPct val="0"/>
            </a:spcBef>
            <a:spcAft>
              <a:spcPct val="35000"/>
            </a:spcAft>
            <a:buNone/>
          </a:pPr>
          <a:r>
            <a:rPr lang="en-US" sz="1700" kern="1200"/>
            <a:t>Predictive analysis w/ Classification Models </a:t>
          </a:r>
        </a:p>
      </dsp:txBody>
      <dsp:txXfrm>
        <a:off x="770502" y="2044307"/>
        <a:ext cx="4315781" cy="2148497"/>
      </dsp:txXfrm>
    </dsp:sp>
    <dsp:sp modelId="{A4B2DAE7-9000-436D-BD7A-BDBED0FE49B5}">
      <dsp:nvSpPr>
        <dsp:cNvPr id="0" name=""/>
        <dsp:cNvSpPr/>
      </dsp:nvSpPr>
      <dsp:spPr>
        <a:xfrm>
          <a:off x="7244174" y="0"/>
          <a:ext cx="1510523" cy="1274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A65AB-FC5A-4ACD-8DF7-631C112B0A29}">
      <dsp:nvSpPr>
        <dsp:cNvPr id="0" name=""/>
        <dsp:cNvSpPr/>
      </dsp:nvSpPr>
      <dsp:spPr>
        <a:xfrm>
          <a:off x="5841545" y="1427122"/>
          <a:ext cx="4315781" cy="54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all results</a:t>
          </a:r>
        </a:p>
      </dsp:txBody>
      <dsp:txXfrm>
        <a:off x="5841545" y="1427122"/>
        <a:ext cx="4315781" cy="546406"/>
      </dsp:txXfrm>
    </dsp:sp>
    <dsp:sp modelId="{9482074C-7013-4167-A39B-1D6B721084BF}">
      <dsp:nvSpPr>
        <dsp:cNvPr id="0" name=""/>
        <dsp:cNvSpPr/>
      </dsp:nvSpPr>
      <dsp:spPr>
        <a:xfrm>
          <a:off x="5841545" y="2044307"/>
          <a:ext cx="4315781" cy="2148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EDA results</a:t>
          </a:r>
        </a:p>
        <a:p>
          <a:pPr marL="0" lvl="0" indent="0" algn="ctr" defTabSz="755650">
            <a:lnSpc>
              <a:spcPct val="90000"/>
            </a:lnSpc>
            <a:spcBef>
              <a:spcPct val="0"/>
            </a:spcBef>
            <a:spcAft>
              <a:spcPct val="35000"/>
            </a:spcAft>
            <a:buNone/>
          </a:pPr>
          <a:r>
            <a:rPr lang="en-US" sz="1700" kern="1200"/>
            <a:t>Interactive analytics</a:t>
          </a:r>
        </a:p>
        <a:p>
          <a:pPr marL="0" lvl="0" indent="0" algn="ctr" defTabSz="755650">
            <a:lnSpc>
              <a:spcPct val="90000"/>
            </a:lnSpc>
            <a:spcBef>
              <a:spcPct val="0"/>
            </a:spcBef>
            <a:spcAft>
              <a:spcPct val="35000"/>
            </a:spcAft>
            <a:buNone/>
          </a:pPr>
          <a:r>
            <a:rPr lang="en-US" sz="1700" kern="1200"/>
            <a:t>Predictive analysis via classification models</a:t>
          </a:r>
        </a:p>
      </dsp:txBody>
      <dsp:txXfrm>
        <a:off x="5841545" y="2044307"/>
        <a:ext cx="4315781" cy="21484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DE0C-F87B-41B7-B7F5-E15D71EEEF11}">
      <dsp:nvSpPr>
        <dsp:cNvPr id="0" name=""/>
        <dsp:cNvSpPr/>
      </dsp:nvSpPr>
      <dsp:spPr>
        <a:xfrm>
          <a:off x="0" y="320719"/>
          <a:ext cx="6666833"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68AA377-E7A7-4944-B33C-67A520FF23FF}">
      <dsp:nvSpPr>
        <dsp:cNvPr id="0" name=""/>
        <dsp:cNvSpPr/>
      </dsp:nvSpPr>
      <dsp:spPr>
        <a:xfrm>
          <a:off x="333341" y="14359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Executive Summary:</a:t>
          </a:r>
        </a:p>
      </dsp:txBody>
      <dsp:txXfrm>
        <a:off x="350634" y="160892"/>
        <a:ext cx="4632197" cy="319654"/>
      </dsp:txXfrm>
    </dsp:sp>
    <dsp:sp modelId="{CE075147-42AF-4C9F-A504-A2CC1B4A34D0}">
      <dsp:nvSpPr>
        <dsp:cNvPr id="0" name=""/>
        <dsp:cNvSpPr/>
      </dsp:nvSpPr>
      <dsp:spPr>
        <a:xfrm>
          <a:off x="0" y="865039"/>
          <a:ext cx="6666833" cy="699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SpaceX API</a:t>
          </a:r>
        </a:p>
        <a:p>
          <a:pPr marL="114300" lvl="1" indent="-114300" algn="l" defTabSz="533400">
            <a:lnSpc>
              <a:spcPct val="90000"/>
            </a:lnSpc>
            <a:spcBef>
              <a:spcPct val="0"/>
            </a:spcBef>
            <a:spcAft>
              <a:spcPct val="15000"/>
            </a:spcAft>
            <a:buChar char="•"/>
          </a:pPr>
          <a:r>
            <a:rPr lang="en-US" sz="1200" kern="1200" dirty="0"/>
            <a:t>Web scraping tables </a:t>
          </a:r>
        </a:p>
      </dsp:txBody>
      <dsp:txXfrm>
        <a:off x="0" y="865039"/>
        <a:ext cx="6666833" cy="699300"/>
      </dsp:txXfrm>
    </dsp:sp>
    <dsp:sp modelId="{0368DAA0-5D61-4A61-8DB7-820DA03A5CF3}">
      <dsp:nvSpPr>
        <dsp:cNvPr id="0" name=""/>
        <dsp:cNvSpPr/>
      </dsp:nvSpPr>
      <dsp:spPr>
        <a:xfrm>
          <a:off x="333341" y="68791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Data Collection Methodology</a:t>
          </a:r>
        </a:p>
      </dsp:txBody>
      <dsp:txXfrm>
        <a:off x="350634" y="705212"/>
        <a:ext cx="4632197" cy="319654"/>
      </dsp:txXfrm>
    </dsp:sp>
    <dsp:sp modelId="{6EFAF5D1-51F4-43F1-BF7E-33059F6D5C00}">
      <dsp:nvSpPr>
        <dsp:cNvPr id="0" name=""/>
        <dsp:cNvSpPr/>
      </dsp:nvSpPr>
      <dsp:spPr>
        <a:xfrm>
          <a:off x="0" y="1806259"/>
          <a:ext cx="6666833" cy="907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Determine labels to train the classification model</a:t>
          </a:r>
        </a:p>
        <a:p>
          <a:pPr marL="114300" lvl="1" indent="-114300" algn="l" defTabSz="533400">
            <a:lnSpc>
              <a:spcPct val="90000"/>
            </a:lnSpc>
            <a:spcBef>
              <a:spcPct val="0"/>
            </a:spcBef>
            <a:spcAft>
              <a:spcPct val="15000"/>
            </a:spcAft>
            <a:buChar char="•"/>
          </a:pPr>
          <a:r>
            <a:rPr lang="en-US" sz="1200" kern="1200" dirty="0"/>
            <a:t>One Hot Encoding categorical variables</a:t>
          </a:r>
        </a:p>
        <a:p>
          <a:pPr marL="114300" lvl="1" indent="-114300" algn="l" defTabSz="533400">
            <a:lnSpc>
              <a:spcPct val="90000"/>
            </a:lnSpc>
            <a:spcBef>
              <a:spcPct val="0"/>
            </a:spcBef>
            <a:spcAft>
              <a:spcPct val="15000"/>
            </a:spcAft>
            <a:buChar char="•"/>
          </a:pPr>
          <a:r>
            <a:rPr lang="en-US" sz="1200" kern="1200" dirty="0"/>
            <a:t>Data cleaning of null values and non-essential columns</a:t>
          </a:r>
        </a:p>
      </dsp:txBody>
      <dsp:txXfrm>
        <a:off x="0" y="1806259"/>
        <a:ext cx="6666833" cy="907200"/>
      </dsp:txXfrm>
    </dsp:sp>
    <dsp:sp modelId="{ECE41A6D-0015-4BEF-858A-2F779D68EE22}">
      <dsp:nvSpPr>
        <dsp:cNvPr id="0" name=""/>
        <dsp:cNvSpPr/>
      </dsp:nvSpPr>
      <dsp:spPr>
        <a:xfrm>
          <a:off x="333341" y="162913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Data Wrangling</a:t>
          </a:r>
        </a:p>
      </dsp:txBody>
      <dsp:txXfrm>
        <a:off x="350634" y="1646432"/>
        <a:ext cx="4632197" cy="319654"/>
      </dsp:txXfrm>
    </dsp:sp>
    <dsp:sp modelId="{2E676B63-582F-4DCA-BA29-0ECA05ED2512}">
      <dsp:nvSpPr>
        <dsp:cNvPr id="0" name=""/>
        <dsp:cNvSpPr/>
      </dsp:nvSpPr>
      <dsp:spPr>
        <a:xfrm>
          <a:off x="0" y="2955379"/>
          <a:ext cx="6666833" cy="680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Exploratory analysis performed utilizing various forms of visualization (Bar, Scatter, Line) to aid in the feature selection/engineering process</a:t>
          </a:r>
        </a:p>
      </dsp:txBody>
      <dsp:txXfrm>
        <a:off x="0" y="2955379"/>
        <a:ext cx="6666833" cy="680400"/>
      </dsp:txXfrm>
    </dsp:sp>
    <dsp:sp modelId="{88147580-5B66-44AC-B27B-185E6CE90B53}">
      <dsp:nvSpPr>
        <dsp:cNvPr id="0" name=""/>
        <dsp:cNvSpPr/>
      </dsp:nvSpPr>
      <dsp:spPr>
        <a:xfrm>
          <a:off x="333341" y="277825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Exploratory Data Analysis (EDA) Using Visualization &amp; SQL</a:t>
          </a:r>
        </a:p>
      </dsp:txBody>
      <dsp:txXfrm>
        <a:off x="350634" y="2795552"/>
        <a:ext cx="4632197" cy="319654"/>
      </dsp:txXfrm>
    </dsp:sp>
    <dsp:sp modelId="{A789A363-CDE9-443E-AC16-B95C0152872D}">
      <dsp:nvSpPr>
        <dsp:cNvPr id="0" name=""/>
        <dsp:cNvSpPr/>
      </dsp:nvSpPr>
      <dsp:spPr>
        <a:xfrm>
          <a:off x="0" y="3877699"/>
          <a:ext cx="6666833" cy="680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Create interactive map to determine the correlation between launch sites and successful landing outcomes</a:t>
          </a:r>
        </a:p>
      </dsp:txBody>
      <dsp:txXfrm>
        <a:off x="0" y="3877699"/>
        <a:ext cx="6666833" cy="680400"/>
      </dsp:txXfrm>
    </dsp:sp>
    <dsp:sp modelId="{0B7CAE98-8C9C-4317-B52C-30FE9C647C64}">
      <dsp:nvSpPr>
        <dsp:cNvPr id="0" name=""/>
        <dsp:cNvSpPr/>
      </dsp:nvSpPr>
      <dsp:spPr>
        <a:xfrm>
          <a:off x="333341" y="370057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Interactive Visual Analytics Using Folium &amp; </a:t>
          </a:r>
          <a:r>
            <a:rPr lang="en-US" sz="1200" kern="1200" dirty="0" err="1"/>
            <a:t>Plotly</a:t>
          </a:r>
          <a:r>
            <a:rPr lang="en-US" sz="1200" kern="1200" dirty="0"/>
            <a:t> Dash</a:t>
          </a:r>
        </a:p>
      </dsp:txBody>
      <dsp:txXfrm>
        <a:off x="350634" y="3717872"/>
        <a:ext cx="4632197" cy="319654"/>
      </dsp:txXfrm>
    </dsp:sp>
    <dsp:sp modelId="{F968AE7A-9422-42EF-BC26-5707D8C6B55A}">
      <dsp:nvSpPr>
        <dsp:cNvPr id="0" name=""/>
        <dsp:cNvSpPr/>
      </dsp:nvSpPr>
      <dsp:spPr>
        <a:xfrm>
          <a:off x="0" y="4800020"/>
          <a:ext cx="6666833" cy="510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LR, KNN, SVM, DT models built and evaluated to determine the best classification model</a:t>
          </a:r>
        </a:p>
      </dsp:txBody>
      <dsp:txXfrm>
        <a:off x="0" y="4800020"/>
        <a:ext cx="6666833" cy="510300"/>
      </dsp:txXfrm>
    </dsp:sp>
    <dsp:sp modelId="{6B457DDC-5B7B-4A1A-A5F5-BD5F7EEA51A3}">
      <dsp:nvSpPr>
        <dsp:cNvPr id="0" name=""/>
        <dsp:cNvSpPr/>
      </dsp:nvSpPr>
      <dsp:spPr>
        <a:xfrm>
          <a:off x="333341" y="462290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Predictive Analysis Using Classification Models</a:t>
          </a:r>
        </a:p>
      </dsp:txBody>
      <dsp:txXfrm>
        <a:off x="350634" y="4640193"/>
        <a:ext cx="4632197"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8F1A0-54AD-4CE9-8D37-3EA88D5C5A3E}">
      <dsp:nvSpPr>
        <dsp:cNvPr id="0" name=""/>
        <dsp:cNvSpPr/>
      </dsp:nvSpPr>
      <dsp:spPr>
        <a:xfrm>
          <a:off x="718664" y="4539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CEE5CD-1764-4BC5-AB46-36591D9F0FE8}">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C8ACD0-E0DB-4811-84A2-BD517C3F36AA}">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Exploratory data analysis results</a:t>
          </a:r>
        </a:p>
      </dsp:txBody>
      <dsp:txXfrm>
        <a:off x="93445" y="3018902"/>
        <a:ext cx="3206250" cy="720000"/>
      </dsp:txXfrm>
    </dsp:sp>
    <dsp:sp modelId="{AFA641B9-8714-4E2D-8D3A-BB8D504E348A}">
      <dsp:nvSpPr>
        <dsp:cNvPr id="0" name=""/>
        <dsp:cNvSpPr/>
      </dsp:nvSpPr>
      <dsp:spPr>
        <a:xfrm>
          <a:off x="4486008" y="4539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39336F-4CB6-4005-A815-9436400B21A1}">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223D7C-44B1-48E8-9AD2-A833C0EF11D5}">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Interactive analytics demo in screenshots</a:t>
          </a:r>
        </a:p>
      </dsp:txBody>
      <dsp:txXfrm>
        <a:off x="3860789" y="3018902"/>
        <a:ext cx="3206250" cy="720000"/>
      </dsp:txXfrm>
    </dsp:sp>
    <dsp:sp modelId="{9EB1003B-E750-4520-AF34-5A8DBFF7851A}">
      <dsp:nvSpPr>
        <dsp:cNvPr id="0" name=""/>
        <dsp:cNvSpPr/>
      </dsp:nvSpPr>
      <dsp:spPr>
        <a:xfrm>
          <a:off x="8253352" y="4539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76877-03F6-4546-BF19-5C3ABEE74D18}">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0CE66E-659D-45A3-B78C-68E7189363CA}">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Predictive analysis results</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02075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Justin Stewart</a:t>
            </a:r>
          </a:p>
          <a:p>
            <a:r>
              <a:rPr lang="en-US" dirty="0">
                <a:solidFill>
                  <a:schemeClr val="bg2"/>
                </a:solidFill>
                <a:latin typeface="Abadi" panose="020B0604020104020204" pitchFamily="34" charset="0"/>
                <a:ea typeface="SF Pro" pitchFamily="2" charset="0"/>
                <a:cs typeface="SF Pro" pitchFamily="2" charset="0"/>
              </a:rPr>
              <a:t>10/24/2022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r>
              <a:rPr lang="en-US" sz="2000"/>
              <a:t>Exploratory data analysis performed</a:t>
            </a:r>
          </a:p>
          <a:p>
            <a:pPr lvl="1">
              <a:spcBef>
                <a:spcPts val="1400"/>
              </a:spcBef>
            </a:pPr>
            <a:r>
              <a:rPr lang="en-US" sz="2000"/>
              <a:t>Determine labels to train the classification model</a:t>
            </a:r>
          </a:p>
          <a:p>
            <a:pPr lvl="1">
              <a:spcBef>
                <a:spcPts val="1400"/>
              </a:spcBef>
            </a:pPr>
            <a:r>
              <a:rPr lang="en-US" sz="2000"/>
              <a:t>One Hot Encoding categorical variables</a:t>
            </a:r>
          </a:p>
          <a:p>
            <a:pPr lvl="1">
              <a:spcBef>
                <a:spcPts val="1400"/>
              </a:spcBef>
            </a:pPr>
            <a:r>
              <a:rPr lang="en-US" sz="2000"/>
              <a:t>Data cleaning of null values and non-essential columns</a:t>
            </a:r>
          </a:p>
          <a:p>
            <a:endParaRPr lang="en-US" sz="2000"/>
          </a:p>
          <a:p>
            <a:pPr marL="0"/>
            <a:r>
              <a:rPr lang="en-US" sz="2000"/>
              <a:t>Link to Notebook:</a:t>
            </a:r>
          </a:p>
          <a:p>
            <a:pPr marL="0"/>
            <a:r>
              <a:rPr lang="en-US" sz="2000"/>
              <a:t>https://github.com/NotBlasto/Applied-Data-Science-Capstone-Project/blob/main/Data%20Wrangling.ipynb</a:t>
            </a:r>
          </a:p>
          <a:p>
            <a:endParaRPr lang="en-US" sz="2000"/>
          </a:p>
          <a:p>
            <a:endParaRPr lang="en-US" sz="20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33982" y="2133076"/>
            <a:ext cx="9724031" cy="3683358"/>
          </a:xfrm>
          <a:prstGeom prst="rect">
            <a:avLst/>
          </a:prstGeom>
        </p:spPr>
        <p:txBody>
          <a:bodyPr vert="horz" lIns="91440" tIns="45720" rIns="91440" bIns="45720" rtlCol="0" anchor="ctr">
            <a:normAutofit/>
          </a:bodyPr>
          <a:lstStyle/>
          <a:p>
            <a:pPr marL="0">
              <a:spcBef>
                <a:spcPts val="1400"/>
              </a:spcBef>
            </a:pPr>
            <a:r>
              <a:rPr lang="en-US" sz="2000" dirty="0"/>
              <a:t>Various forms of data visualization were utilized during the exploratory data analysis process:</a:t>
            </a:r>
          </a:p>
          <a:p>
            <a:pPr>
              <a:spcBef>
                <a:spcPts val="1400"/>
              </a:spcBef>
            </a:pPr>
            <a:r>
              <a:rPr lang="en-US" sz="2000" dirty="0"/>
              <a:t>Scatter Plots were used to identify the correlation between various independent and dependent variables such as the success of a flight based on its payload mass and orbit</a:t>
            </a:r>
          </a:p>
          <a:p>
            <a:pPr>
              <a:spcBef>
                <a:spcPts val="1400"/>
              </a:spcBef>
            </a:pPr>
            <a:r>
              <a:rPr lang="en-US" sz="2000" dirty="0"/>
              <a:t>Bar charts were used to identify the success rate of launches based on each type of orbit</a:t>
            </a:r>
          </a:p>
          <a:p>
            <a:pPr>
              <a:spcBef>
                <a:spcPts val="1400"/>
              </a:spcBef>
            </a:pPr>
            <a:r>
              <a:rPr lang="en-US" sz="2000" dirty="0"/>
              <a:t>Link To Notebook: https://github.com/NotBlasto/Applied-Data-Science-Capstone-Project/blob/main/EDA%20W_%20DATA%20VIZ.ipynb</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Autofit/>
          </a:bodyPr>
          <a:lstStyle/>
          <a:p>
            <a:pPr>
              <a:spcBef>
                <a:spcPts val="1400"/>
              </a:spcBef>
            </a:pPr>
            <a:r>
              <a:rPr lang="en-US" sz="1200" dirty="0"/>
              <a:t>Connected and read .csv file to </a:t>
            </a:r>
            <a:r>
              <a:rPr lang="en-US" sz="1200" dirty="0" err="1"/>
              <a:t>Sqlite</a:t>
            </a:r>
            <a:r>
              <a:rPr lang="en-US" sz="1200" dirty="0"/>
              <a:t> database utilizing SQL magic commands</a:t>
            </a:r>
          </a:p>
          <a:p>
            <a:pPr>
              <a:spcBef>
                <a:spcPts val="1400"/>
              </a:spcBef>
            </a:pPr>
            <a:r>
              <a:rPr lang="en-US" sz="1200" dirty="0"/>
              <a:t>Performed exploratory data analysis with SQL utilizing queries to find:</a:t>
            </a:r>
          </a:p>
          <a:p>
            <a:pPr lvl="1">
              <a:spcBef>
                <a:spcPts val="1400"/>
              </a:spcBef>
            </a:pPr>
            <a:r>
              <a:rPr lang="en-US" sz="1200" dirty="0"/>
              <a:t>The names of unique launch sites </a:t>
            </a:r>
          </a:p>
          <a:p>
            <a:pPr lvl="1">
              <a:spcBef>
                <a:spcPts val="1400"/>
              </a:spcBef>
            </a:pPr>
            <a:r>
              <a:rPr lang="en-US" sz="1200" dirty="0"/>
              <a:t>Total payload mass carried by boosters launched by NASA (CRS)</a:t>
            </a:r>
          </a:p>
          <a:p>
            <a:pPr lvl="1">
              <a:spcBef>
                <a:spcPts val="1400"/>
              </a:spcBef>
            </a:pPr>
            <a:r>
              <a:rPr lang="en-US" sz="1200" dirty="0"/>
              <a:t>Average payload mass carried by F9 v1.1 boosters</a:t>
            </a:r>
          </a:p>
          <a:p>
            <a:pPr lvl="1">
              <a:spcBef>
                <a:spcPts val="1400"/>
              </a:spcBef>
            </a:pPr>
            <a:r>
              <a:rPr lang="en-US" sz="1200" dirty="0"/>
              <a:t>Total amount of successful and unsuccessful launches</a:t>
            </a:r>
          </a:p>
          <a:p>
            <a:pPr lvl="1">
              <a:spcBef>
                <a:spcPts val="1400"/>
              </a:spcBef>
            </a:pPr>
            <a:r>
              <a:rPr lang="en-US" sz="1200" dirty="0"/>
              <a:t>Identified the booster version and launch site name of failed landing outcomes on drone ships.</a:t>
            </a:r>
          </a:p>
          <a:p>
            <a:pPr>
              <a:spcBef>
                <a:spcPts val="1400"/>
              </a:spcBef>
            </a:pPr>
            <a:r>
              <a:rPr lang="en-US" sz="1200" dirty="0"/>
              <a:t>Link To Notebook: https://github.com/NotBlasto/Applied-Data-Science-Capstone-Project/blob/main/Spacex%20SQL%20Magic%20EDA.ipynb</a:t>
            </a:r>
          </a:p>
          <a:p>
            <a:endParaRPr lang="en-US" sz="1200" dirty="0"/>
          </a:p>
        </p:txBody>
      </p:sp>
      <p:pic>
        <p:nvPicPr>
          <p:cNvPr id="9" name="Graphic 8" descr="Database">
            <a:extLst>
              <a:ext uri="{FF2B5EF4-FFF2-40B4-BE49-F238E27FC236}">
                <a16:creationId xmlns:a16="http://schemas.microsoft.com/office/drawing/2014/main" id="{6C0BD0C3-DC34-3960-F7EF-848D301F6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12</a:t>
            </a:fld>
            <a:endParaRPr lang="en-US" sz="1100">
              <a:solidFill>
                <a:srgbClr val="FFFFFF"/>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1600"/>
              <a:t>Utilizing Folium to build an interactive map we:</a:t>
            </a:r>
          </a:p>
          <a:p>
            <a:pPr lvl="1">
              <a:spcBef>
                <a:spcPts val="1400"/>
              </a:spcBef>
            </a:pPr>
            <a:r>
              <a:rPr lang="en-US" sz="1600"/>
              <a:t>Created a map and marked all launch sites</a:t>
            </a:r>
          </a:p>
          <a:p>
            <a:pPr lvl="1">
              <a:spcBef>
                <a:spcPts val="1400"/>
              </a:spcBef>
            </a:pPr>
            <a:r>
              <a:rPr lang="en-US" sz="1600"/>
              <a:t>Added map objects such as markers, circles, and lines to provide additional information such as site distance from geographic landmarks</a:t>
            </a:r>
          </a:p>
          <a:p>
            <a:pPr lvl="1">
              <a:spcBef>
                <a:spcPts val="1400"/>
              </a:spcBef>
            </a:pPr>
            <a:r>
              <a:rPr lang="en-US" sz="1600"/>
              <a:t>Utilized color-labeled marker clusters to identify launch sites with high success rates</a:t>
            </a:r>
          </a:p>
          <a:p>
            <a:pPr>
              <a:spcBef>
                <a:spcPts val="1400"/>
              </a:spcBef>
            </a:pPr>
            <a:r>
              <a:rPr lang="en-US" sz="1600"/>
              <a:t>Link To Notebook: https://github.com/NotBlasto/Applied-Data-Science-Capstone-Project/blob/main/Spacex%20Launch%20Site%20Locations%20Map%20W_%20Folium.ipynb</a:t>
            </a:r>
          </a:p>
          <a:p>
            <a:endParaRPr lang="en-US" sz="1600"/>
          </a:p>
        </p:txBody>
      </p:sp>
      <p:pic>
        <p:nvPicPr>
          <p:cNvPr id="9" name="Graphic 8" descr="Map with pin">
            <a:extLst>
              <a:ext uri="{FF2B5EF4-FFF2-40B4-BE49-F238E27FC236}">
                <a16:creationId xmlns:a16="http://schemas.microsoft.com/office/drawing/2014/main" id="{CE481FD0-BF7A-D749-7CE4-086577F8A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13</a:t>
            </a:fld>
            <a:endParaRPr lang="en-US" sz="1100">
              <a:solidFill>
                <a:srgbClr val="FFFFFF"/>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Build a Dashboard with </a:t>
            </a:r>
            <a:r>
              <a:rPr lang="en-US" kern="1200" dirty="0" err="1">
                <a:solidFill>
                  <a:srgbClr val="0948CB"/>
                </a:solidFill>
                <a:latin typeface="+mj-lt"/>
                <a:ea typeface="+mj-ea"/>
                <a:cs typeface="+mj-cs"/>
              </a:rPr>
              <a:t>Plotly</a:t>
            </a:r>
            <a:r>
              <a:rPr lang="en-US" kern="1200" dirty="0">
                <a:solidFill>
                  <a:srgbClr val="0948CB"/>
                </a:solidFill>
                <a:latin typeface="+mj-lt"/>
                <a:ea typeface="+mj-ea"/>
                <a:cs typeface="+mj-cs"/>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1400" dirty="0"/>
              <a:t>Constructed an interactive dashboard with </a:t>
            </a:r>
            <a:r>
              <a:rPr lang="en-US" sz="1400" dirty="0" err="1"/>
              <a:t>Plotly</a:t>
            </a:r>
            <a:r>
              <a:rPr lang="en-US" sz="1400" dirty="0"/>
              <a:t> Dash that allows the user to view the data from their desired perspective</a:t>
            </a:r>
          </a:p>
          <a:p>
            <a:pPr>
              <a:spcBef>
                <a:spcPts val="1400"/>
              </a:spcBef>
            </a:pPr>
            <a:r>
              <a:rPr lang="en-US" sz="1400" dirty="0"/>
              <a:t>Plotted pie charts showing the total successful launches by all sites, as well as the ability to filter to specific sites only.</a:t>
            </a:r>
          </a:p>
          <a:p>
            <a:pPr>
              <a:spcBef>
                <a:spcPts val="1400"/>
              </a:spcBef>
            </a:pPr>
            <a:r>
              <a:rPr lang="en-US" sz="1400" dirty="0"/>
              <a:t>Plotted scatter plot to present the user with detailed information about the relationship between landing outcomes and payload mass for different booster versions. </a:t>
            </a:r>
          </a:p>
          <a:p>
            <a:pPr>
              <a:spcBef>
                <a:spcPts val="1400"/>
              </a:spcBef>
            </a:pPr>
            <a:r>
              <a:rPr lang="en-US" sz="1400" dirty="0"/>
              <a:t>Link To Notebook: https://github.com/NotBlasto/Applied-Data-Science-Capstone-Project/blob/main/spacex_dash_app_final.py</a:t>
            </a:r>
          </a:p>
        </p:txBody>
      </p:sp>
      <p:pic>
        <p:nvPicPr>
          <p:cNvPr id="9" name="Graphic 8" descr="Donut Chart">
            <a:extLst>
              <a:ext uri="{FF2B5EF4-FFF2-40B4-BE49-F238E27FC236}">
                <a16:creationId xmlns:a16="http://schemas.microsoft.com/office/drawing/2014/main" id="{291CA174-6E24-56AF-AF81-A767CB06AD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14</a:t>
            </a:fld>
            <a:endParaRPr lang="en-US" sz="1100">
              <a:solidFill>
                <a:srgbClr val="FFFFFF"/>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pPr marL="0">
              <a:spcBef>
                <a:spcPts val="1400"/>
              </a:spcBef>
            </a:pPr>
            <a:r>
              <a:rPr lang="en-US" sz="2000" dirty="0"/>
              <a:t>In order to accurately predict launch outcomes we:</a:t>
            </a:r>
          </a:p>
          <a:p>
            <a:pPr lvl="1">
              <a:spcBef>
                <a:spcPts val="1400"/>
              </a:spcBef>
            </a:pPr>
            <a:r>
              <a:rPr lang="en-US" sz="2000" dirty="0"/>
              <a:t>Loaded data utilizing </a:t>
            </a:r>
            <a:r>
              <a:rPr lang="en-US" sz="2000" dirty="0" err="1"/>
              <a:t>numpy</a:t>
            </a:r>
            <a:r>
              <a:rPr lang="en-US" sz="2000" dirty="0"/>
              <a:t> and pandas into </a:t>
            </a:r>
            <a:r>
              <a:rPr lang="en-US" sz="2000" dirty="0" err="1"/>
              <a:t>dataframes</a:t>
            </a:r>
            <a:endParaRPr lang="en-US" sz="2000" dirty="0"/>
          </a:p>
          <a:p>
            <a:pPr lvl="1">
              <a:spcBef>
                <a:spcPts val="1400"/>
              </a:spcBef>
            </a:pPr>
            <a:r>
              <a:rPr lang="en-US" sz="2000" dirty="0"/>
              <a:t>Split our data into training and testing sets (80/20 split)</a:t>
            </a:r>
          </a:p>
          <a:p>
            <a:pPr lvl="1">
              <a:spcBef>
                <a:spcPts val="1400"/>
              </a:spcBef>
            </a:pPr>
            <a:r>
              <a:rPr lang="en-US" sz="2000" dirty="0"/>
              <a:t>Built four separate classification machine learning models tuned with various hyperparameters through grid search cross-validation</a:t>
            </a:r>
          </a:p>
          <a:p>
            <a:pPr lvl="1">
              <a:spcBef>
                <a:spcPts val="1400"/>
              </a:spcBef>
            </a:pPr>
            <a:r>
              <a:rPr lang="en-US" sz="2000" dirty="0"/>
              <a:t>Evaluated each model by its accuracy, best accuracy, and area under the curve to determine the best model.</a:t>
            </a:r>
          </a:p>
          <a:p>
            <a:pPr>
              <a:spcBef>
                <a:spcPts val="1400"/>
              </a:spcBef>
            </a:pPr>
            <a:r>
              <a:rPr lang="en-US" sz="2000" dirty="0"/>
              <a:t>Link To Notebook: https://github.com/NotBlasto/Applied-Data-Science-Capstone-Project/blob/main/SpaceX_Machine%20Learning%20Prediction.ipynb</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C7806F5B-6A43-C460-E585-6CD457BAC83A}"/>
              </a:ext>
            </a:extLst>
          </p:cNvPr>
          <p:cNvGraphicFramePr/>
          <p:nvPr>
            <p:extLst>
              <p:ext uri="{D42A27DB-BD31-4B8C-83A1-F6EECF244321}">
                <p14:modId xmlns:p14="http://schemas.microsoft.com/office/powerpoint/2010/main" val="163305420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dirty="0"/>
              <a:t>From the above scatter plot, we can see that the amount of flights, or Flight Number, is positively correlated with a successful launch at each launch site. I.E. the more flights at a launch site, the greater the success rate at that launch site. </a:t>
            </a:r>
          </a:p>
        </p:txBody>
      </p:sp>
      <p:pic>
        <p:nvPicPr>
          <p:cNvPr id="8" name="Picture 7" descr="Chart, scatter chart">
            <a:extLst>
              <a:ext uri="{FF2B5EF4-FFF2-40B4-BE49-F238E27FC236}">
                <a16:creationId xmlns:a16="http://schemas.microsoft.com/office/drawing/2014/main" id="{CEF8D959-6FD2-AC6F-E14C-45BE648301D5}"/>
              </a:ext>
            </a:extLst>
          </p:cNvPr>
          <p:cNvPicPr>
            <a:picLocks noChangeAspect="1"/>
          </p:cNvPicPr>
          <p:nvPr/>
        </p:nvPicPr>
        <p:blipFill>
          <a:blip r:embed="rId2"/>
          <a:stretch>
            <a:fillRect/>
          </a:stretch>
        </p:blipFill>
        <p:spPr>
          <a:xfrm>
            <a:off x="6512442" y="2708521"/>
            <a:ext cx="5201023" cy="1027201"/>
          </a:xfrm>
          <a:prstGeom prst="rect">
            <a:avLst/>
          </a:prstGeom>
        </p:spPr>
      </p:pic>
      <p:sp>
        <p:nvSpPr>
          <p:cNvPr id="28" name="Rectangle 2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a:t>From the scatter plot above, we gain a few insights:</a:t>
            </a:r>
          </a:p>
          <a:p>
            <a:pPr marL="914400" lvl="1">
              <a:spcBef>
                <a:spcPts val="1400"/>
              </a:spcBef>
            </a:pPr>
            <a:r>
              <a:rPr lang="en-US" sz="2000"/>
              <a:t>The greater the payload mass the less likely it is that the first stage will return successfully.</a:t>
            </a:r>
          </a:p>
          <a:p>
            <a:pPr marL="914400" lvl="1">
              <a:spcBef>
                <a:spcPts val="1400"/>
              </a:spcBef>
            </a:pPr>
            <a:r>
              <a:rPr lang="en-US" sz="2000"/>
              <a:t>Launch site VAFB-SLC has no launches with a payload mass greater than 10000 kg.</a:t>
            </a:r>
          </a:p>
        </p:txBody>
      </p:sp>
      <p:pic>
        <p:nvPicPr>
          <p:cNvPr id="6" name="Picture 5" descr="Chart, scatter chart&#10;&#10;Description automatically generated">
            <a:extLst>
              <a:ext uri="{FF2B5EF4-FFF2-40B4-BE49-F238E27FC236}">
                <a16:creationId xmlns:a16="http://schemas.microsoft.com/office/drawing/2014/main" id="{5C4E54B1-F650-9D71-EAD8-31914E1969B3}"/>
              </a:ext>
            </a:extLst>
          </p:cNvPr>
          <p:cNvPicPr>
            <a:picLocks noChangeAspect="1"/>
          </p:cNvPicPr>
          <p:nvPr/>
        </p:nvPicPr>
        <p:blipFill>
          <a:blip r:embed="rId2"/>
          <a:stretch>
            <a:fillRect/>
          </a:stretch>
        </p:blipFill>
        <p:spPr>
          <a:xfrm>
            <a:off x="6512442" y="2721523"/>
            <a:ext cx="5201023" cy="1001196"/>
          </a:xfrm>
          <a:prstGeom prst="rect">
            <a:avLst/>
          </a:prstGeom>
        </p:spPr>
      </p:pic>
      <p:sp>
        <p:nvSpPr>
          <p:cNvPr id="26" name="Rectangle 2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19</a:t>
            </a:fld>
            <a:endParaRPr lang="en-US" sz="11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3E5E259E-9F04-9632-108A-171F629DD462}"/>
              </a:ext>
            </a:extLst>
          </p:cNvPr>
          <p:cNvGraphicFramePr/>
          <p:nvPr>
            <p:extLst>
              <p:ext uri="{D42A27DB-BD31-4B8C-83A1-F6EECF244321}">
                <p14:modId xmlns:p14="http://schemas.microsoft.com/office/powerpoint/2010/main" val="317142049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From the provided bar plot, we can see that launches dedicated to the orbits ES-L1, GEO, HEO, and SSO have the highest success rate. </a:t>
            </a:r>
          </a:p>
        </p:txBody>
      </p:sp>
      <p:pic>
        <p:nvPicPr>
          <p:cNvPr id="6" name="Picture 5" descr="Chart, bar chart&#10;&#10;Description automatically generated">
            <a:extLst>
              <a:ext uri="{FF2B5EF4-FFF2-40B4-BE49-F238E27FC236}">
                <a16:creationId xmlns:a16="http://schemas.microsoft.com/office/drawing/2014/main" id="{D27D1135-5A9D-B7AB-FDAB-47FDD25910E8}"/>
              </a:ext>
            </a:extLst>
          </p:cNvPr>
          <p:cNvPicPr>
            <a:picLocks noChangeAspect="1"/>
          </p:cNvPicPr>
          <p:nvPr/>
        </p:nvPicPr>
        <p:blipFill>
          <a:blip r:embed="rId2"/>
          <a:stretch>
            <a:fillRect/>
          </a:stretch>
        </p:blipFill>
        <p:spPr>
          <a:xfrm>
            <a:off x="6512442" y="1466776"/>
            <a:ext cx="5201023" cy="3510690"/>
          </a:xfrm>
          <a:prstGeom prst="rect">
            <a:avLst/>
          </a:prstGeom>
        </p:spPr>
      </p:pic>
      <p:sp>
        <p:nvSpPr>
          <p:cNvPr id="20" name="Rectangle 1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By creating a scatterplot between the number of flights (Flight Number) and Orbit type two interesting relationship insights emerge:</a:t>
            </a:r>
          </a:p>
          <a:p>
            <a:pPr lvl="1">
              <a:spcBef>
                <a:spcPts val="1400"/>
              </a:spcBef>
            </a:pPr>
            <a:r>
              <a:rPr lang="en-US" sz="2000"/>
              <a:t>In the LEO orbit, successful landing outcomes appear to be strongly correlated to the number of flights.</a:t>
            </a:r>
          </a:p>
          <a:p>
            <a:pPr lvl="1">
              <a:spcBef>
                <a:spcPts val="1400"/>
              </a:spcBef>
            </a:pPr>
            <a:r>
              <a:rPr lang="en-US" sz="2000"/>
              <a:t>In the GTO orbit, the number of flights seem to have no correlation to success landing outcomes. </a:t>
            </a:r>
          </a:p>
        </p:txBody>
      </p:sp>
      <p:pic>
        <p:nvPicPr>
          <p:cNvPr id="8" name="Picture 7" descr="Chart&#10;&#10;Description automatically generated with low confidence">
            <a:extLst>
              <a:ext uri="{FF2B5EF4-FFF2-40B4-BE49-F238E27FC236}">
                <a16:creationId xmlns:a16="http://schemas.microsoft.com/office/drawing/2014/main" id="{C68B3F6A-6B42-7BF7-A9F8-F73AD576660E}"/>
              </a:ext>
            </a:extLst>
          </p:cNvPr>
          <p:cNvPicPr>
            <a:picLocks noChangeAspect="1"/>
          </p:cNvPicPr>
          <p:nvPr/>
        </p:nvPicPr>
        <p:blipFill>
          <a:blip r:embed="rId2"/>
          <a:stretch>
            <a:fillRect/>
          </a:stretch>
        </p:blipFill>
        <p:spPr>
          <a:xfrm>
            <a:off x="6512442" y="2708521"/>
            <a:ext cx="5201023" cy="1027201"/>
          </a:xfrm>
          <a:prstGeom prst="rect">
            <a:avLst/>
          </a:prstGeom>
        </p:spPr>
      </p:pic>
      <p:sp>
        <p:nvSpPr>
          <p:cNvPr id="15" name="Rectangle 1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From the above scatter plot we can observe that heavy payloads have a much higher rate of success in the PO, LEO, and ISS orbits.</a:t>
            </a:r>
          </a:p>
          <a:p>
            <a:pPr>
              <a:spcBef>
                <a:spcPts val="1400"/>
              </a:spcBef>
            </a:pPr>
            <a:r>
              <a:rPr lang="en-US" sz="2000" dirty="0"/>
              <a:t>For the GTO orbit the data is less conclusive, as there are many failures and successes in the same payload ranges. </a:t>
            </a:r>
          </a:p>
        </p:txBody>
      </p:sp>
      <p:pic>
        <p:nvPicPr>
          <p:cNvPr id="6" name="Picture 5" descr="Chart, scatter chart&#10;&#10;Description automatically generated">
            <a:extLst>
              <a:ext uri="{FF2B5EF4-FFF2-40B4-BE49-F238E27FC236}">
                <a16:creationId xmlns:a16="http://schemas.microsoft.com/office/drawing/2014/main" id="{A50C2CC2-3C9E-A1F6-5725-67D49789977E}"/>
              </a:ext>
            </a:extLst>
          </p:cNvPr>
          <p:cNvPicPr>
            <a:picLocks noChangeAspect="1"/>
          </p:cNvPicPr>
          <p:nvPr/>
        </p:nvPicPr>
        <p:blipFill>
          <a:blip r:embed="rId2"/>
          <a:stretch>
            <a:fillRect/>
          </a:stretch>
        </p:blipFill>
        <p:spPr>
          <a:xfrm>
            <a:off x="6512442" y="2689017"/>
            <a:ext cx="5201023" cy="1066209"/>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22</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1136397" y="2418408"/>
            <a:ext cx="4959603" cy="3522569"/>
          </a:xfrm>
          <a:prstGeom prst="rect">
            <a:avLst/>
          </a:prstGeom>
        </p:spPr>
        <p:txBody>
          <a:bodyPr vert="horz" lIns="91440" tIns="45720" rIns="91440" bIns="45720" rtlCol="0" anchor="t">
            <a:normAutofit/>
          </a:bodyPr>
          <a:lstStyle/>
          <a:p>
            <a:pPr indent="-228600">
              <a:spcBef>
                <a:spcPts val="1400"/>
              </a:spcBef>
              <a:buFont typeface="Arial" panose="020B0604020202020204" pitchFamily="34" charset="0"/>
              <a:buChar char="•"/>
            </a:pPr>
            <a:r>
              <a:rPr lang="en-US" sz="2000"/>
              <a:t>The line plot provided shows us that there is a strong positive correlation between years and success rate, meaning as time increases, so does our rate of success. </a:t>
            </a:r>
          </a:p>
          <a:p>
            <a:pPr indent="-228600">
              <a:spcBef>
                <a:spcPts val="1400"/>
              </a:spcBef>
              <a:buFont typeface="Arial" panose="020B0604020202020204" pitchFamily="34" charset="0"/>
              <a:buChar char="•"/>
            </a:pPr>
            <a:r>
              <a:rPr lang="en-US" sz="2000"/>
              <a:t>We also see that success rate did not begin increasing until 2013. </a:t>
            </a:r>
          </a:p>
        </p:txBody>
      </p:sp>
      <p:pic>
        <p:nvPicPr>
          <p:cNvPr id="12" name="Picture Placeholder 11" descr="Chart&#10;&#10;Description automatically generated">
            <a:extLst>
              <a:ext uri="{FF2B5EF4-FFF2-40B4-BE49-F238E27FC236}">
                <a16:creationId xmlns:a16="http://schemas.microsoft.com/office/drawing/2014/main" id="{4F4AA3F5-E4B5-B802-977F-A5E4339B7828}"/>
              </a:ext>
            </a:extLst>
          </p:cNvPr>
          <p:cNvPicPr>
            <a:picLocks noGrp="1" noChangeAspect="1"/>
          </p:cNvPicPr>
          <p:nvPr>
            <p:ph type="pic" idx="1"/>
          </p:nvPr>
        </p:nvPicPr>
        <p:blipFill>
          <a:blip r:embed="rId2"/>
          <a:srcRect l="9572" r="9572"/>
          <a:stretch>
            <a:fillRect/>
          </a:stretch>
        </p:blipFill>
        <p:spPr>
          <a:xfrm>
            <a:off x="6512442" y="1168742"/>
            <a:ext cx="5201023" cy="4106758"/>
          </a:xfrm>
          <a:prstGeom prst="rect">
            <a:avLst/>
          </a:prstGeom>
        </p:spPr>
      </p:pic>
      <p:sp>
        <p:nvSpPr>
          <p:cNvPr id="19" name="Rectangle 1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23</a:t>
            </a:fld>
            <a:endParaRPr lang="en-US" sz="1100">
              <a:solidFill>
                <a:srgbClr val="FFFFFF"/>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fontAlgn="auto">
              <a:spcAft>
                <a:spcPts val="600"/>
              </a:spcAft>
              <a:buClrTx/>
              <a:buSzTx/>
              <a:tabLst/>
              <a:defRPr/>
            </a:pPr>
            <a:r>
              <a:rPr kumimoji="0" lang="en-US" b="0" i="0" u="none" strike="noStrike" kern="1200" cap="none" spc="0" normalizeH="0" baseline="0" noProof="0" dirty="0">
                <a:ln>
                  <a:noFill/>
                </a:ln>
                <a:solidFill>
                  <a:srgbClr val="0948CB"/>
                </a:solidFill>
                <a:effectLst/>
                <a:uLnTx/>
                <a:uFillTx/>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Utilizing SQL’s </a:t>
            </a:r>
            <a:r>
              <a:rPr lang="en-US" sz="2000" b="1" dirty="0"/>
              <a:t>DISTINCT </a:t>
            </a:r>
            <a:r>
              <a:rPr lang="en-US" sz="2000" dirty="0"/>
              <a:t>keyword, we are able to show each unique launch site available in the SpaceX dataset.</a:t>
            </a:r>
            <a:endParaRPr lang="en-US" sz="2000" b="1" dirty="0"/>
          </a:p>
        </p:txBody>
      </p:sp>
      <p:pic>
        <p:nvPicPr>
          <p:cNvPr id="6" name="Picture 5" descr="Graphical user interface, text, application, email&#10;&#10;Description automatically generated">
            <a:extLst>
              <a:ext uri="{FF2B5EF4-FFF2-40B4-BE49-F238E27FC236}">
                <a16:creationId xmlns:a16="http://schemas.microsoft.com/office/drawing/2014/main" id="{A500C7E2-C2DA-F275-8E13-E7FE3CC2CC10}"/>
              </a:ext>
            </a:extLst>
          </p:cNvPr>
          <p:cNvPicPr>
            <a:picLocks noChangeAspect="1"/>
          </p:cNvPicPr>
          <p:nvPr/>
        </p:nvPicPr>
        <p:blipFill>
          <a:blip r:embed="rId2"/>
          <a:stretch>
            <a:fillRect/>
          </a:stretch>
        </p:blipFill>
        <p:spPr>
          <a:xfrm>
            <a:off x="6512442" y="1819599"/>
            <a:ext cx="5201023" cy="2805045"/>
          </a:xfrm>
          <a:prstGeom prst="rect">
            <a:avLst/>
          </a:prstGeom>
        </p:spPr>
      </p:pic>
      <p:sp>
        <p:nvSpPr>
          <p:cNvPr id="24" name="Rectangle 2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24</a:t>
            </a:fld>
            <a:endParaRPr lang="en-US" sz="1100">
              <a:solidFill>
                <a:srgbClr val="FFFFFF"/>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Launch Site Names Begin with 'CCA'</a:t>
            </a:r>
          </a:p>
        </p:txBody>
      </p:sp>
      <p:sp>
        <p:nvSpPr>
          <p:cNvPr id="820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We used the following query to display 5 records in which launch sites began with ‘CCA’</a:t>
            </a:r>
          </a:p>
        </p:txBody>
      </p:sp>
      <p:pic>
        <p:nvPicPr>
          <p:cNvPr id="8194" name="Picture 2" descr="Graphical user interface, application&#10;&#10;Description automatically generated">
            <a:extLst>
              <a:ext uri="{FF2B5EF4-FFF2-40B4-BE49-F238E27FC236}">
                <a16:creationId xmlns:a16="http://schemas.microsoft.com/office/drawing/2014/main" id="{8A6051AF-1705-F058-25B5-139E140F72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2755887"/>
            <a:ext cx="6903720" cy="13462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The query above shows us that the total payload mass carried by boosters from NASA (CRS) is 45,596 kg through the usage of the </a:t>
            </a:r>
            <a:r>
              <a:rPr lang="en-US" sz="2000" b="1"/>
              <a:t>SUM() </a:t>
            </a:r>
            <a:r>
              <a:rPr lang="en-US" sz="2000"/>
              <a:t>SQL function. </a:t>
            </a:r>
          </a:p>
        </p:txBody>
      </p:sp>
      <p:pic>
        <p:nvPicPr>
          <p:cNvPr id="2050" name="Picture 2" descr="Text&#10;&#10;Description automatically generated with medium confidence">
            <a:extLst>
              <a:ext uri="{FF2B5EF4-FFF2-40B4-BE49-F238E27FC236}">
                <a16:creationId xmlns:a16="http://schemas.microsoft.com/office/drawing/2014/main" id="{C6F88661-90CD-4279-706E-4D570B516B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812541"/>
            <a:ext cx="5201023" cy="819161"/>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26</a:t>
            </a:fld>
            <a:endParaRPr lang="en-US" sz="1100">
              <a:solidFill>
                <a:srgbClr val="FFFFFF"/>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The query below utilizes the </a:t>
            </a:r>
            <a:r>
              <a:rPr lang="en-US" sz="2000" b="1" dirty="0"/>
              <a:t>AVG() </a:t>
            </a:r>
            <a:r>
              <a:rPr lang="en-US" sz="2000" dirty="0"/>
              <a:t>SQL function to display the average payload weight carried by F9 v1.1 boosters in kilograms.</a:t>
            </a:r>
          </a:p>
          <a:p>
            <a:pPr>
              <a:spcBef>
                <a:spcPts val="1400"/>
              </a:spcBef>
            </a:pPr>
            <a:r>
              <a:rPr lang="en-US" sz="2000" dirty="0"/>
              <a:t>The average payload carried by F9 v1.1 boosters is 2928.4 kg.</a:t>
            </a:r>
          </a:p>
        </p:txBody>
      </p:sp>
      <p:pic>
        <p:nvPicPr>
          <p:cNvPr id="3074" name="Picture 2" descr="Graphical user interface, text, application&#10;&#10;Description automatically generated">
            <a:extLst>
              <a:ext uri="{FF2B5EF4-FFF2-40B4-BE49-F238E27FC236}">
                <a16:creationId xmlns:a16="http://schemas.microsoft.com/office/drawing/2014/main" id="{930FAFE2-8B58-898F-79E4-36A0786122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53"/>
          <a:stretch/>
        </p:blipFill>
        <p:spPr bwMode="auto">
          <a:xfrm>
            <a:off x="6512442" y="2812541"/>
            <a:ext cx="5679558" cy="972878"/>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27</a:t>
            </a:fld>
            <a:endParaRPr lang="en-US" sz="1100">
              <a:solidFill>
                <a:srgbClr val="FFFFFF"/>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Utilizing the </a:t>
            </a:r>
            <a:r>
              <a:rPr lang="en-US" sz="2000" b="1" dirty="0"/>
              <a:t>MIN() </a:t>
            </a:r>
            <a:r>
              <a:rPr lang="en-US" sz="2000" dirty="0"/>
              <a:t>function we observe that the first successful ground landing was on May 1</a:t>
            </a:r>
            <a:r>
              <a:rPr lang="en-US" sz="2000" baseline="30000" dirty="0"/>
              <a:t>st</a:t>
            </a:r>
            <a:r>
              <a:rPr lang="en-US" sz="2000" dirty="0"/>
              <a:t>, 2017. </a:t>
            </a:r>
          </a:p>
        </p:txBody>
      </p:sp>
      <p:pic>
        <p:nvPicPr>
          <p:cNvPr id="4098" name="Picture 2" descr="Graphical user interface, text, application&#10;&#10;Description automatically generated">
            <a:extLst>
              <a:ext uri="{FF2B5EF4-FFF2-40B4-BE49-F238E27FC236}">
                <a16:creationId xmlns:a16="http://schemas.microsoft.com/office/drawing/2014/main" id="{746C0A78-BA11-B9B0-4B61-6A765EA643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903"/>
          <a:stretch/>
        </p:blipFill>
        <p:spPr bwMode="auto">
          <a:xfrm>
            <a:off x="6324033" y="2418408"/>
            <a:ext cx="5867966" cy="1010592"/>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28</a:t>
            </a:fld>
            <a:endParaRPr lang="en-US" sz="1100">
              <a:solidFill>
                <a:srgbClr val="FFFFFF"/>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39520"/>
            <a:ext cx="3429000" cy="17190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0948CB"/>
                </a:solidFill>
                <a:latin typeface="+mj-lt"/>
                <a:ea typeface="+mj-ea"/>
                <a:cs typeface="+mj-cs"/>
              </a:rPr>
              <a:t>Successful Drone Ship Landing with Payload between 4000 and 6000</a:t>
            </a:r>
          </a:p>
        </p:txBody>
      </p:sp>
      <p:sp>
        <p:nvSpPr>
          <p:cNvPr id="92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The </a:t>
            </a:r>
            <a:r>
              <a:rPr lang="en-US" sz="2200" b="1" dirty="0"/>
              <a:t>WHERE</a:t>
            </a:r>
            <a:r>
              <a:rPr lang="en-US" sz="2200" dirty="0"/>
              <a:t>, </a:t>
            </a:r>
            <a:r>
              <a:rPr lang="en-US" sz="2200" b="1" dirty="0"/>
              <a:t>AND</a:t>
            </a:r>
            <a:r>
              <a:rPr lang="en-US" sz="2200" dirty="0"/>
              <a:t>, and </a:t>
            </a:r>
            <a:r>
              <a:rPr lang="en-US" sz="2200" b="1" dirty="0"/>
              <a:t>BETWEEN</a:t>
            </a:r>
            <a:r>
              <a:rPr lang="en-US" sz="2200" dirty="0"/>
              <a:t> clauses were utilized to filter the data for successful drone ship landings with a payload mass between 4000 and 6000 kg. </a:t>
            </a:r>
          </a:p>
        </p:txBody>
      </p:sp>
      <p:pic>
        <p:nvPicPr>
          <p:cNvPr id="9218" name="Picture 2" descr="Graphical user interface, text, application, email&#10;&#10;Description automatically generated">
            <a:extLst>
              <a:ext uri="{FF2B5EF4-FFF2-40B4-BE49-F238E27FC236}">
                <a16:creationId xmlns:a16="http://schemas.microsoft.com/office/drawing/2014/main" id="{A91F917D-BDA5-8BCA-8DCE-D858082FCB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2151812"/>
            <a:ext cx="6903720" cy="25543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7F8BB933-B4A6-1AB5-5C2A-14C44DF52945}"/>
              </a:ext>
            </a:extLst>
          </p:cNvPr>
          <p:cNvGraphicFramePr/>
          <p:nvPr>
            <p:extLst>
              <p:ext uri="{D42A27DB-BD31-4B8C-83A1-F6EECF244321}">
                <p14:modId xmlns:p14="http://schemas.microsoft.com/office/powerpoint/2010/main" val="23299220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0948CB"/>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Through the usage of the COUNT() SQL function, we observe that there have been a total of 100 successful mission outcomes, and 1 failure that occurred in flight. </a:t>
            </a:r>
          </a:p>
          <a:p>
            <a:pPr>
              <a:spcBef>
                <a:spcPts val="1400"/>
              </a:spcBef>
            </a:pPr>
            <a:r>
              <a:rPr lang="en-US" sz="2000"/>
              <a:t>We are, however, unsure of the payload status in one of these successes. </a:t>
            </a:r>
          </a:p>
        </p:txBody>
      </p:sp>
      <p:pic>
        <p:nvPicPr>
          <p:cNvPr id="6146" name="Picture 2" descr="Graphical user interface&#10;&#10;Description automatically generated with medium confidence">
            <a:extLst>
              <a:ext uri="{FF2B5EF4-FFF2-40B4-BE49-F238E27FC236}">
                <a16:creationId xmlns:a16="http://schemas.microsoft.com/office/drawing/2014/main" id="{7CA37985-6E14-4C3F-9F73-32B6D9A4AF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762"/>
          <a:stretch/>
        </p:blipFill>
        <p:spPr bwMode="auto">
          <a:xfrm>
            <a:off x="6512443" y="2682516"/>
            <a:ext cx="5679558" cy="1732168"/>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12655" y="502920"/>
            <a:ext cx="3821600" cy="1681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j-lt"/>
              </a:rPr>
              <a:t>Boosters Carried Maximum Payload</a:t>
            </a:r>
          </a:p>
        </p:txBody>
      </p:sp>
      <p:sp>
        <p:nvSpPr>
          <p:cNvPr id="717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47303" y="502920"/>
            <a:ext cx="6701568" cy="1463040"/>
          </a:xfrm>
          <a:prstGeom prst="rect">
            <a:avLst/>
          </a:prstGeom>
        </p:spPr>
        <p:txBody>
          <a:bodyPr vert="horz" lIns="91440" tIns="45720" rIns="91440" bIns="45720" rtlCol="0" anchor="ctr">
            <a:normAutofit/>
          </a:bodyPr>
          <a:lstStyle/>
          <a:p>
            <a:pPr>
              <a:spcBef>
                <a:spcPts val="1400"/>
              </a:spcBef>
            </a:pPr>
            <a:r>
              <a:rPr lang="en-US" sz="2200" dirty="0"/>
              <a:t>By utilizing a subquery to select the maximum payload value for each booster version, we observe that all boosters carrying the maximum payload are F9 B5 boosters. </a:t>
            </a:r>
          </a:p>
        </p:txBody>
      </p:sp>
      <p:pic>
        <p:nvPicPr>
          <p:cNvPr id="7170" name="Picture 2" descr="Graphical user interface, text, application&#10;&#10;Description automatically generated">
            <a:extLst>
              <a:ext uri="{FF2B5EF4-FFF2-40B4-BE49-F238E27FC236}">
                <a16:creationId xmlns:a16="http://schemas.microsoft.com/office/drawing/2014/main" id="{23E02CC5-83A4-8ECD-2C12-4001D87108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0715" y="2290936"/>
            <a:ext cx="9898378" cy="395935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5" name="Rectangle 819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0948CB"/>
                </a:solidFill>
                <a:latin typeface="+mj-lt"/>
                <a:ea typeface="+mj-ea"/>
                <a:cs typeface="+mj-cs"/>
              </a:rPr>
              <a:t>2015 Launch Records</a:t>
            </a:r>
          </a:p>
        </p:txBody>
      </p:sp>
      <p:sp>
        <p:nvSpPr>
          <p:cNvPr id="820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700"/>
              <a:t>By using the substr() SQL function in the query below, we are able to retrieve the months in which drone ship landing failures occurred in 2015. </a:t>
            </a:r>
          </a:p>
          <a:p>
            <a:pPr>
              <a:spcBef>
                <a:spcPts val="1400"/>
              </a:spcBef>
            </a:pPr>
            <a:r>
              <a:rPr lang="en-US" sz="1700"/>
              <a:t>From this query we observe that both of these failures occurred at the same launch site. </a:t>
            </a:r>
          </a:p>
          <a:p>
            <a:pPr>
              <a:spcBef>
                <a:spcPts val="1400"/>
              </a:spcBef>
            </a:pPr>
            <a:endParaRPr lang="en-US" sz="1700"/>
          </a:p>
        </p:txBody>
      </p:sp>
      <p:pic>
        <p:nvPicPr>
          <p:cNvPr id="8194" name="Picture 2" descr="Graphical user interface, text, application&#10;&#10;Description automatically generated">
            <a:extLst>
              <a:ext uri="{FF2B5EF4-FFF2-40B4-BE49-F238E27FC236}">
                <a16:creationId xmlns:a16="http://schemas.microsoft.com/office/drawing/2014/main" id="{374ADBE9-DB9A-F0D8-8948-BCF88130F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3410824"/>
            <a:ext cx="10917936" cy="1719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5" name="Rectangle 92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BBB8C-5157-EE02-8409-4A4A45706862}"/>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3700" kern="1200" dirty="0">
                <a:solidFill>
                  <a:srgbClr val="0948CB"/>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1136397" y="2418408"/>
            <a:ext cx="4959603" cy="3522569"/>
          </a:xfrm>
          <a:prstGeom prst="rect">
            <a:avLst/>
          </a:prstGeom>
        </p:spPr>
        <p:txBody>
          <a:bodyPr vert="horz" lIns="91440" tIns="45720" rIns="91440" bIns="45720" rtlCol="0" anchor="t">
            <a:normAutofit/>
          </a:bodyPr>
          <a:lstStyle/>
          <a:p>
            <a:pPr marL="342900" indent="-228600">
              <a:spcBef>
                <a:spcPts val="1400"/>
              </a:spcBef>
              <a:buFont typeface="Arial" panose="020B0604020202020204" pitchFamily="34" charset="0"/>
              <a:buChar char="•"/>
            </a:pPr>
            <a:r>
              <a:rPr lang="en-US" sz="2000" dirty="0"/>
              <a:t>Through the combined usage of SQL’s COUNT and BETWEEN keywords, the query produces a result that ranks landing outcomes between June 4</a:t>
            </a:r>
            <a:r>
              <a:rPr lang="en-US" sz="2000" baseline="30000" dirty="0"/>
              <a:t>th</a:t>
            </a:r>
            <a:r>
              <a:rPr lang="en-US" sz="2000" dirty="0"/>
              <a:t>, 2010, and March 20</a:t>
            </a:r>
            <a:r>
              <a:rPr lang="en-US" sz="2000" baseline="30000" dirty="0"/>
              <a:t>th</a:t>
            </a:r>
            <a:r>
              <a:rPr lang="en-US" sz="2000" dirty="0"/>
              <a:t>, 2017.</a:t>
            </a:r>
            <a:endParaRPr lang="en-US" sz="2000" baseline="30000" dirty="0"/>
          </a:p>
        </p:txBody>
      </p:sp>
      <p:pic>
        <p:nvPicPr>
          <p:cNvPr id="9218" name="Picture 2" descr="Graphical user interface, text, application&#10;&#10;Description automatically generated">
            <a:extLst>
              <a:ext uri="{FF2B5EF4-FFF2-40B4-BE49-F238E27FC236}">
                <a16:creationId xmlns:a16="http://schemas.microsoft.com/office/drawing/2014/main" id="{8057AB03-58C2-2FBC-B357-1F637DDBCE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019385"/>
            <a:ext cx="5201023" cy="2405473"/>
          </a:xfrm>
          <a:prstGeom prst="rect">
            <a:avLst/>
          </a:prstGeom>
          <a:noFill/>
          <a:extLst>
            <a:ext uri="{909E8E84-426E-40DD-AFC4-6F175D3DCCD1}">
              <a14:hiddenFill xmlns:a14="http://schemas.microsoft.com/office/drawing/2010/main">
                <a:solidFill>
                  <a:srgbClr val="FFFFFF"/>
                </a:solidFill>
              </a14:hiddenFill>
            </a:ext>
          </a:extLst>
        </p:spPr>
      </p:pic>
      <p:sp>
        <p:nvSpPr>
          <p:cNvPr id="9236" name="Rectangle 92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4" name="Rectangle 92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33</a:t>
            </a:fld>
            <a:endParaRPr lang="en-US" sz="1100">
              <a:solidFill>
                <a:srgbClr val="FFFFFF"/>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j-lt"/>
              </a:rPr>
              <a:t>All Launch Sites With Interactive Global Map Markers </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Map&#10;&#10;Description automatically generated">
            <a:extLst>
              <a:ext uri="{FF2B5EF4-FFF2-40B4-BE49-F238E27FC236}">
                <a16:creationId xmlns:a16="http://schemas.microsoft.com/office/drawing/2014/main" id="{96161CCF-9AFF-693E-E9AC-918ED646DD82}"/>
              </a:ext>
            </a:extLst>
          </p:cNvPr>
          <p:cNvPicPr>
            <a:picLocks noGrp="1" noChangeAspect="1"/>
          </p:cNvPicPr>
          <p:nvPr>
            <p:ph idx="4294967295"/>
          </p:nvPr>
        </p:nvPicPr>
        <p:blipFill>
          <a:blip r:embed="rId2"/>
          <a:stretch>
            <a:fillRect/>
          </a:stretch>
        </p:blipFill>
        <p:spPr>
          <a:xfrm>
            <a:off x="4654296" y="838253"/>
            <a:ext cx="6894576" cy="349899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03B32838-0B12-F616-7E6C-7422F73AEA46}"/>
              </a:ext>
            </a:extLst>
          </p:cNvPr>
          <p:cNvSpPr txBox="1"/>
          <p:nvPr/>
        </p:nvSpPr>
        <p:spPr>
          <a:xfrm>
            <a:off x="4798142" y="4807974"/>
            <a:ext cx="6750730"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 the above screenshot we see that each launch site (many are overlapping due to proximity) are located on the southern coastal regions of the United States.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dirty="0">
                <a:solidFill>
                  <a:srgbClr val="0B49CB"/>
                </a:solidFill>
                <a:latin typeface="+mj-lt"/>
              </a:rPr>
              <a:t>Launch Sites In Close Proximity</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72493" y="2071316"/>
            <a:ext cx="6713552" cy="4119172"/>
          </a:xfrm>
          <a:prstGeom prst="rect">
            <a:avLst/>
          </a:prstGeom>
        </p:spPr>
        <p:txBody>
          <a:bodyPr vert="horz" lIns="91440" tIns="45720" rIns="91440" bIns="45720" rtlCol="0" anchor="t">
            <a:normAutofit/>
          </a:bodyPr>
          <a:lstStyle/>
          <a:p>
            <a:pPr marL="0" indent="0">
              <a:spcBef>
                <a:spcPts val="1400"/>
              </a:spcBef>
              <a:buNone/>
            </a:pPr>
            <a:r>
              <a:rPr lang="en-US" sz="2200" dirty="0"/>
              <a:t>By utilizing marker clusters, we are able to identify the exact location of launch sites that otherwise would be too close in proximity to identify. </a:t>
            </a:r>
          </a:p>
          <a:p>
            <a:pPr marL="0" indent="0">
              <a:spcBef>
                <a:spcPts val="1400"/>
              </a:spcBef>
              <a:buNone/>
            </a:pPr>
            <a:r>
              <a:rPr lang="en-US" sz="2200" dirty="0"/>
              <a:t>Through the combined usage of labels and colors we are able to identify which launches were successful as well as the site in which launches occurred. </a:t>
            </a:r>
          </a:p>
        </p:txBody>
      </p:sp>
      <p:pic>
        <p:nvPicPr>
          <p:cNvPr id="4" name="Picture 3" descr="Diagram&#10;&#10;Description automatically generated with medium confidence">
            <a:extLst>
              <a:ext uri="{FF2B5EF4-FFF2-40B4-BE49-F238E27FC236}">
                <a16:creationId xmlns:a16="http://schemas.microsoft.com/office/drawing/2014/main" id="{DED77336-50A4-4956-7050-57148EFA6202}"/>
              </a:ext>
            </a:extLst>
          </p:cNvPr>
          <p:cNvPicPr>
            <a:picLocks noChangeAspect="1"/>
          </p:cNvPicPr>
          <p:nvPr/>
        </p:nvPicPr>
        <p:blipFill rotWithShape="1">
          <a:blip r:embed="rId2"/>
          <a:srcRect l="24433" r="27703" b="-2"/>
          <a:stretch/>
        </p:blipFill>
        <p:spPr>
          <a:xfrm>
            <a:off x="7675658" y="2093976"/>
            <a:ext cx="3941064" cy="409651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mj-lt"/>
                <a:ea typeface="+mj-ea"/>
                <a:cs typeface="+mj-cs"/>
              </a:rPr>
              <a:t>Geographic Significance of Launch Sites</a:t>
            </a:r>
            <a:endParaRPr lang="en-US" sz="37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9D124117-EF8B-0C4A-BAA8-380773034A65}"/>
              </a:ext>
            </a:extLst>
          </p:cNvPr>
          <p:cNvPicPr>
            <a:picLocks noChangeAspect="1"/>
          </p:cNvPicPr>
          <p:nvPr/>
        </p:nvPicPr>
        <p:blipFill>
          <a:blip r:embed="rId2"/>
          <a:stretch>
            <a:fillRect/>
          </a:stretch>
        </p:blipFill>
        <p:spPr>
          <a:xfrm>
            <a:off x="4654296" y="941672"/>
            <a:ext cx="6894576" cy="329215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fontScale="92500"/>
          </a:bodyPr>
          <a:lstStyle/>
          <a:p>
            <a:pPr marL="0" indent="0">
              <a:spcBef>
                <a:spcPts val="1400"/>
              </a:spcBef>
              <a:buNone/>
            </a:pPr>
            <a:r>
              <a:rPr lang="en-US" sz="2200" dirty="0"/>
              <a:t>By adding lines to our map, we can see the distance of launch sites to geographic features such as water, railroads, and highways. It appears launch sites have a strong preference to keep away from cities, and near water sources.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Pie Chart: Success Rate Of All Launch Sites</a:t>
            </a:r>
          </a:p>
        </p:txBody>
      </p:sp>
      <p:sp>
        <p:nvSpPr>
          <p:cNvPr id="103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fontScale="77500" lnSpcReduction="20000"/>
          </a:bodyPr>
          <a:lstStyle/>
          <a:p>
            <a:pPr>
              <a:spcBef>
                <a:spcPts val="1400"/>
              </a:spcBef>
            </a:pPr>
            <a:r>
              <a:rPr lang="en-US" sz="2200" dirty="0"/>
              <a:t>We observe that the KSC LC-39A launch site had the most successful launch rate, making up 41.7% of all successful launches.</a:t>
            </a:r>
          </a:p>
          <a:p>
            <a:pPr>
              <a:spcBef>
                <a:spcPts val="1400"/>
              </a:spcBef>
            </a:pPr>
            <a:r>
              <a:rPr lang="en-US" sz="2200" dirty="0"/>
              <a:t>We also observe that the overall success rate of launches is below 50%, meaning not even half of the total launches across all sites successfully land to be recovered.</a:t>
            </a:r>
          </a:p>
        </p:txBody>
      </p:sp>
      <p:pic>
        <p:nvPicPr>
          <p:cNvPr id="1028" name="Picture 4">
            <a:extLst>
              <a:ext uri="{FF2B5EF4-FFF2-40B4-BE49-F238E27FC236}">
                <a16:creationId xmlns:a16="http://schemas.microsoft.com/office/drawing/2014/main" id="{BD8E0E5E-C476-B882-749E-A3802E1429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455505"/>
            <a:ext cx="10917936" cy="363021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36397" y="2418408"/>
            <a:ext cx="4959603" cy="352256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spcBef>
                <a:spcPts val="1400"/>
              </a:spcBef>
              <a:buFont typeface="Arial" panose="020B0604020202020204" pitchFamily="34" charset="0"/>
              <a:buChar char="•"/>
            </a:pPr>
            <a:r>
              <a:rPr lang="en-US" sz="1300" dirty="0">
                <a:solidFill>
                  <a:schemeClr val="tx1"/>
                </a:solidFill>
                <a:latin typeface="+mn-lt"/>
              </a:rPr>
              <a:t>The modern commercial space age is currently geared toward making space travel affordable for everyone. One of, if not the most successful company accomplishing this task is SpaceX. SpaceX advertises launches of their Falcon 9 rocket at a cost of 62 million dollars. Typically, this sort of launch may cost upwards of 165 million dollars, but due to SpaceX’s ability to recover and reuse the first stage of their rockets, they are able to minimize costs. Through successful replication of this process, the price of space travel is allowed to decline even further. As a Data Scientist of a startup rivaling SpaceX, the goal of this project is to predict future landing outcomes in order to accurately predict the cost of rocket launches.</a:t>
            </a:r>
          </a:p>
          <a:p>
            <a:pPr marL="457200" lvl="1">
              <a:spcBef>
                <a:spcPts val="1400"/>
              </a:spcBef>
              <a:buFont typeface="Arial" panose="020B0604020202020204" pitchFamily="34" charset="0"/>
              <a:buChar char="•"/>
            </a:pPr>
            <a:r>
              <a:rPr lang="en-US" sz="1300" dirty="0">
                <a:solidFill>
                  <a:schemeClr val="tx1"/>
                </a:solidFill>
                <a:latin typeface="+mn-lt"/>
              </a:rPr>
              <a:t>Problems To Explore:</a:t>
            </a:r>
          </a:p>
          <a:p>
            <a:pPr lvl="1">
              <a:spcBef>
                <a:spcPts val="1400"/>
              </a:spcBef>
              <a:buFont typeface="Arial" panose="020B0604020202020204" pitchFamily="34" charset="0"/>
              <a:buChar char="•"/>
            </a:pPr>
            <a:r>
              <a:rPr lang="en-US" sz="1300" dirty="0">
                <a:solidFill>
                  <a:schemeClr val="tx1"/>
                </a:solidFill>
                <a:latin typeface="+mn-lt"/>
              </a:rPr>
              <a:t>What factors contribute the most to a successful rocket landing?</a:t>
            </a:r>
          </a:p>
          <a:p>
            <a:pPr lvl="1">
              <a:spcBef>
                <a:spcPts val="1400"/>
              </a:spcBef>
              <a:buFont typeface="Arial" panose="020B0604020202020204" pitchFamily="34" charset="0"/>
              <a:buChar char="•"/>
            </a:pPr>
            <a:r>
              <a:rPr lang="en-US" sz="1300" dirty="0">
                <a:solidFill>
                  <a:schemeClr val="tx1"/>
                </a:solidFill>
                <a:latin typeface="+mn-lt"/>
              </a:rPr>
              <a:t>What is the relationship between each variable, and how is it affecting the landing outcome?</a:t>
            </a:r>
          </a:p>
          <a:p>
            <a:pPr lvl="1">
              <a:spcBef>
                <a:spcPts val="1400"/>
              </a:spcBef>
              <a:buFont typeface="Arial" panose="020B0604020202020204" pitchFamily="34" charset="0"/>
              <a:buChar char="•"/>
            </a:pPr>
            <a:r>
              <a:rPr lang="en-US" sz="1300" dirty="0">
                <a:solidFill>
                  <a:schemeClr val="tx1"/>
                </a:solidFill>
                <a:latin typeface="+mn-lt"/>
              </a:rPr>
              <a:t>What combination of variables produces the highest success rate?</a:t>
            </a:r>
          </a:p>
          <a:p>
            <a:pPr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p:txBody>
      </p:sp>
      <p:pic>
        <p:nvPicPr>
          <p:cNvPr id="21" name="Picture 20" descr="Launching tubes">
            <a:extLst>
              <a:ext uri="{FF2B5EF4-FFF2-40B4-BE49-F238E27FC236}">
                <a16:creationId xmlns:a16="http://schemas.microsoft.com/office/drawing/2014/main" id="{F6E82BBA-830D-5289-2D1C-AE8446472D46}"/>
              </a:ext>
            </a:extLst>
          </p:cNvPr>
          <p:cNvPicPr>
            <a:picLocks noChangeAspect="1"/>
          </p:cNvPicPr>
          <p:nvPr/>
        </p:nvPicPr>
        <p:blipFill rotWithShape="1">
          <a:blip r:embed="rId2"/>
          <a:srcRect l="701" r="14926" b="-1"/>
          <a:stretch/>
        </p:blipFill>
        <p:spPr>
          <a:xfrm>
            <a:off x="6512442" y="1164759"/>
            <a:ext cx="5201023" cy="4114725"/>
          </a:xfrm>
          <a:prstGeom prst="rect">
            <a:avLst/>
          </a:prstGeom>
        </p:spPr>
      </p:pic>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4</a:t>
            </a:fld>
            <a:endParaRPr lang="en-US" sz="110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502920"/>
            <a:ext cx="3419856" cy="1463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Pie Chart: Most Successful Launch Site</a:t>
            </a:r>
          </a:p>
        </p:txBody>
      </p:sp>
      <p:sp>
        <p:nvSpPr>
          <p:cNvPr id="205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marL="0" indent="0">
              <a:buNone/>
            </a:pPr>
            <a:r>
              <a:rPr lang="en-US" sz="2000" dirty="0"/>
              <a:t>The most successful launch site, KSC LC-39A has a success rate of 76.9% and a failure rate of 23.1%.</a:t>
            </a:r>
          </a:p>
          <a:p>
            <a:pPr marL="0" indent="0">
              <a:buNone/>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2052" name="Picture 4">
            <a:extLst>
              <a:ext uri="{FF2B5EF4-FFF2-40B4-BE49-F238E27FC236}">
                <a16:creationId xmlns:a16="http://schemas.microsoft.com/office/drawing/2014/main" id="{33361FAE-C19F-4595-9669-ABC466D77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6362"/>
            <a:ext cx="12192000" cy="407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rgbClr val="0948CB"/>
                </a:solidFill>
                <a:latin typeface="+mj-lt"/>
                <a:ea typeface="+mj-ea"/>
                <a:cs typeface="+mj-cs"/>
              </a:rPr>
              <a:t>Scatter Plot: Success By Payload Mass</a:t>
            </a:r>
            <a:endParaRPr lang="en-US" sz="3700" dirty="0">
              <a:solidFill>
                <a:srgbClr val="0948CB"/>
              </a:solidFill>
              <a:latin typeface="+mj-lt"/>
              <a:ea typeface="+mj-ea"/>
              <a:cs typeface="+mj-cs"/>
            </a:endParaRPr>
          </a:p>
        </p:txBody>
      </p:sp>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B340464D-6442-03D9-B344-D888778D0077}"/>
              </a:ext>
            </a:extLst>
          </p:cNvPr>
          <p:cNvPicPr>
            <a:picLocks noChangeAspect="1"/>
          </p:cNvPicPr>
          <p:nvPr/>
        </p:nvPicPr>
        <p:blipFill>
          <a:blip r:embed="rId2"/>
          <a:stretch>
            <a:fillRect/>
          </a:stretch>
        </p:blipFill>
        <p:spPr>
          <a:xfrm>
            <a:off x="5452433" y="4062877"/>
            <a:ext cx="6253211" cy="1719632"/>
          </a:xfrm>
          <a:prstGeom prst="rect">
            <a:avLst/>
          </a:prstGeom>
        </p:spPr>
      </p:pic>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Graphical user interface, text, application&#10;&#10;Description automatically generated">
            <a:extLst>
              <a:ext uri="{FF2B5EF4-FFF2-40B4-BE49-F238E27FC236}">
                <a16:creationId xmlns:a16="http://schemas.microsoft.com/office/drawing/2014/main" id="{6F87FFED-97EB-A37E-4B1E-E8AEBDFD1D83}"/>
              </a:ext>
            </a:extLst>
          </p:cNvPr>
          <p:cNvPicPr>
            <a:picLocks noGrp="1" noChangeAspect="1"/>
          </p:cNvPicPr>
          <p:nvPr>
            <p:ph idx="4294967295"/>
          </p:nvPr>
        </p:nvPicPr>
        <p:blipFill>
          <a:blip r:embed="rId3"/>
          <a:stretch>
            <a:fillRect/>
          </a:stretch>
        </p:blipFill>
        <p:spPr>
          <a:xfrm>
            <a:off x="5452433" y="1966572"/>
            <a:ext cx="6253212" cy="1657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E58028D-ECE4-7C82-6726-4BA1CE069A9F}"/>
              </a:ext>
            </a:extLst>
          </p:cNvPr>
          <p:cNvSpPr txBox="1"/>
          <p:nvPr/>
        </p:nvSpPr>
        <p:spPr>
          <a:xfrm>
            <a:off x="507030" y="1966572"/>
            <a:ext cx="4459047" cy="3170099"/>
          </a:xfrm>
          <a:prstGeom prst="rect">
            <a:avLst/>
          </a:prstGeom>
          <a:noFill/>
        </p:spPr>
        <p:txBody>
          <a:bodyPr wrap="square" rtlCol="0">
            <a:spAutoFit/>
          </a:bodyPr>
          <a:lstStyle/>
          <a:p>
            <a:r>
              <a:rPr lang="en-US" sz="2000"/>
              <a:t>From the interactive scatter plots presented we observe:</a:t>
            </a:r>
          </a:p>
          <a:p>
            <a:pPr marL="457200" indent="-457200">
              <a:buFont typeface="+mj-lt"/>
              <a:buAutoNum type="arabicPeriod"/>
            </a:pPr>
            <a:r>
              <a:rPr lang="en-US" sz="2000"/>
              <a:t>FT boosters are the only booster type used for payloads with a mass greater than 5000 kg.</a:t>
            </a:r>
          </a:p>
          <a:p>
            <a:pPr marL="457200" indent="-457200">
              <a:buFont typeface="+mj-lt"/>
              <a:buAutoNum type="arabicPeriod"/>
            </a:pPr>
            <a:r>
              <a:rPr lang="en-US" sz="2000"/>
              <a:t>It is not until payload mass reaches 5600kg that we see our first failure.</a:t>
            </a:r>
          </a:p>
          <a:p>
            <a:pPr marL="457200" indent="-457200">
              <a:buFont typeface="+mj-lt"/>
              <a:buAutoNum type="arabicPeriod"/>
            </a:pPr>
            <a:r>
              <a:rPr lang="en-US" sz="2000"/>
              <a:t>Launches across all booster types are most successful with payloads ranging from ~2400 – 3800 kg.</a:t>
            </a:r>
            <a:endParaRPr lang="en-US" sz="20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06">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14" name="Rectangle 410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41248" y="510047"/>
            <a:ext cx="330098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948CB"/>
                </a:solidFill>
                <a:latin typeface="+mj-lt"/>
                <a:ea typeface="+mj-ea"/>
                <a:cs typeface="+mj-cs"/>
              </a:rPr>
              <a:t>Classification Accuracy</a:t>
            </a:r>
          </a:p>
        </p:txBody>
      </p:sp>
      <p:sp>
        <p:nvSpPr>
          <p:cNvPr id="4111" name="Rectangle 411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13" name="Rectangle 411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581144" y="510047"/>
            <a:ext cx="6858000" cy="1645920"/>
          </a:xfrm>
          <a:prstGeom prst="rect">
            <a:avLst/>
          </a:prstGeom>
        </p:spPr>
        <p:txBody>
          <a:bodyPr vert="horz" lIns="91440" tIns="45720" rIns="91440" bIns="45720" rtlCol="0" anchor="ctr">
            <a:normAutofit fontScale="70000" lnSpcReduction="20000"/>
          </a:bodyPr>
          <a:lstStyle/>
          <a:p>
            <a:pPr marL="0" indent="0">
              <a:spcBef>
                <a:spcPts val="1400"/>
              </a:spcBef>
              <a:buNone/>
            </a:pPr>
            <a:r>
              <a:rPr lang="en-US" sz="1800" dirty="0"/>
              <a:t>All four models have been evaluated by three metrics:</a:t>
            </a:r>
          </a:p>
          <a:p>
            <a:pPr>
              <a:spcBef>
                <a:spcPts val="1400"/>
              </a:spcBef>
            </a:pPr>
            <a:r>
              <a:rPr lang="en-US" sz="1800" dirty="0"/>
              <a:t>Best Accuracy</a:t>
            </a:r>
          </a:p>
          <a:p>
            <a:pPr>
              <a:spcBef>
                <a:spcPts val="1400"/>
              </a:spcBef>
            </a:pPr>
            <a:r>
              <a:rPr lang="en-US" sz="1800" dirty="0"/>
              <a:t>Accuracy (actual prediction)</a:t>
            </a:r>
          </a:p>
          <a:p>
            <a:pPr>
              <a:spcBef>
                <a:spcPts val="1400"/>
              </a:spcBef>
            </a:pPr>
            <a:r>
              <a:rPr lang="en-US" sz="1800" dirty="0"/>
              <a:t>Area Under The Curve (AUC)</a:t>
            </a:r>
          </a:p>
          <a:p>
            <a:pPr marL="0" indent="0">
              <a:spcBef>
                <a:spcPts val="1400"/>
              </a:spcBef>
              <a:buNone/>
            </a:pPr>
            <a:r>
              <a:rPr lang="en-US" sz="1800" dirty="0"/>
              <a:t>The Support Vector Machine, or SVM, performs the best as it has the highest values among all three metrics. </a:t>
            </a:r>
          </a:p>
        </p:txBody>
      </p:sp>
      <p:pic>
        <p:nvPicPr>
          <p:cNvPr id="4100" name="Picture 4" descr="Chart, bar chart&#10;&#10;Description automatically generated">
            <a:extLst>
              <a:ext uri="{FF2B5EF4-FFF2-40B4-BE49-F238E27FC236}">
                <a16:creationId xmlns:a16="http://schemas.microsoft.com/office/drawing/2014/main" id="{C93A3256-E182-69F6-02B1-B623237A49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3059548"/>
            <a:ext cx="3584448" cy="27331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hart, bar chart&#10;&#10;Description automatically generated">
            <a:extLst>
              <a:ext uri="{FF2B5EF4-FFF2-40B4-BE49-F238E27FC236}">
                <a16:creationId xmlns:a16="http://schemas.microsoft.com/office/drawing/2014/main" id="{8F82F74D-A2BE-2810-388F-00ECC3E28A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47599" y="3072989"/>
            <a:ext cx="3584448" cy="270625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art, bar chart&#10;&#10;Description automatically generated">
            <a:extLst>
              <a:ext uri="{FF2B5EF4-FFF2-40B4-BE49-F238E27FC236}">
                <a16:creationId xmlns:a16="http://schemas.microsoft.com/office/drawing/2014/main" id="{2FA392E8-231A-30D9-0419-761E2B0F612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37415" y="3149158"/>
            <a:ext cx="3584448" cy="25539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82854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dirty="0"/>
              <a:t>The confusion matrix for the Support Vector Machine (SVM) classification model displays how many values were accurately predicted by the model.</a:t>
            </a:r>
          </a:p>
          <a:p>
            <a:pPr marL="0">
              <a:spcBef>
                <a:spcPts val="1400"/>
              </a:spcBef>
            </a:pPr>
            <a:r>
              <a:rPr lang="en-US" sz="2000" dirty="0"/>
              <a:t>In essence, the SVM correctly predicted fifteen out of eighteen outcomes. </a:t>
            </a:r>
          </a:p>
        </p:txBody>
      </p:sp>
      <p:pic>
        <p:nvPicPr>
          <p:cNvPr id="5122" name="Picture 2">
            <a:extLst>
              <a:ext uri="{FF2B5EF4-FFF2-40B4-BE49-F238E27FC236}">
                <a16:creationId xmlns:a16="http://schemas.microsoft.com/office/drawing/2014/main" id="{201E6CFB-C404-BBFE-D9A8-C1CD9A7027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1330249"/>
            <a:ext cx="5201023" cy="3783744"/>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44</a:t>
            </a:fld>
            <a:endParaRPr lang="en-US" sz="1100">
              <a:solidFill>
                <a:srgbClr val="FFFFFF"/>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371599" y="2989006"/>
            <a:ext cx="9724031" cy="3574456"/>
          </a:xfrm>
          <a:prstGeom prst="rect">
            <a:avLst/>
          </a:prstGeom>
        </p:spPr>
        <p:txBody>
          <a:bodyPr vert="horz" lIns="91440" tIns="45720" rIns="91440" bIns="45720" rtlCol="0" anchor="ctr">
            <a:normAutofit/>
          </a:bodyPr>
          <a:lstStyle/>
          <a:p>
            <a:pPr>
              <a:spcBef>
                <a:spcPts val="1400"/>
              </a:spcBef>
            </a:pPr>
            <a:r>
              <a:rPr lang="en-US" sz="1600" dirty="0"/>
              <a:t>Launch sites have a strong preference to keep away from cities, and near water sources.</a:t>
            </a:r>
          </a:p>
          <a:p>
            <a:pPr>
              <a:spcBef>
                <a:spcPts val="1400"/>
              </a:spcBef>
            </a:pPr>
            <a:r>
              <a:rPr lang="en-US" sz="1600" dirty="0"/>
              <a:t>The most successful launch site is KSC LC-39A at a success rate of 76.9% and a failure rate of 23.1%.</a:t>
            </a:r>
          </a:p>
          <a:p>
            <a:pPr>
              <a:spcBef>
                <a:spcPts val="1400"/>
              </a:spcBef>
            </a:pPr>
            <a:r>
              <a:rPr lang="en-US" sz="1600" dirty="0"/>
              <a:t>Launches dedicated to the orbits ES-L1, GEO, HEO, and SSO have the highest success rate.</a:t>
            </a:r>
          </a:p>
          <a:p>
            <a:pPr>
              <a:spcBef>
                <a:spcPts val="1400"/>
              </a:spcBef>
            </a:pPr>
            <a:r>
              <a:rPr lang="en-US" sz="1600" dirty="0"/>
              <a:t>The more launches, and the more time that passes, the higher the success rate.</a:t>
            </a:r>
          </a:p>
          <a:p>
            <a:pPr>
              <a:spcBef>
                <a:spcPts val="1400"/>
              </a:spcBef>
            </a:pPr>
            <a:r>
              <a:rPr lang="en-US" sz="1600" dirty="0"/>
              <a:t>Launch success rates increased from 2013 onwards, but not from 2010 – 2013.</a:t>
            </a:r>
          </a:p>
          <a:p>
            <a:pPr>
              <a:spcBef>
                <a:spcPts val="1400"/>
              </a:spcBef>
            </a:pPr>
            <a:r>
              <a:rPr lang="en-US" sz="1600" dirty="0">
                <a:solidFill>
                  <a:schemeClr val="accent3">
                    <a:lumMod val="25000"/>
                  </a:schemeClr>
                </a:solidFill>
              </a:rPr>
              <a:t>The greater the payload mass the less likely it is that the first stage will return successfully.</a:t>
            </a:r>
            <a:r>
              <a:rPr lang="en-US" sz="1600" dirty="0"/>
              <a:t> </a:t>
            </a:r>
          </a:p>
          <a:p>
            <a:pPr>
              <a:spcBef>
                <a:spcPts val="1400"/>
              </a:spcBef>
            </a:pPr>
            <a:r>
              <a:rPr lang="en-US" sz="1600" dirty="0"/>
              <a:t>Launches across all booster types are most successful with payloads ranging from ~2400 – 3800 kg.</a:t>
            </a:r>
          </a:p>
          <a:p>
            <a:pPr>
              <a:spcBef>
                <a:spcPts val="1400"/>
              </a:spcBef>
            </a:pPr>
            <a:r>
              <a:rPr lang="en-US" sz="1600" dirty="0"/>
              <a:t>FT boosters are the only booster type used for payloads with a mass greater than 5000 kg</a:t>
            </a:r>
          </a:p>
          <a:p>
            <a:pPr>
              <a:spcBef>
                <a:spcPts val="1400"/>
              </a:spcBef>
            </a:pPr>
            <a:r>
              <a:rPr lang="en-US" sz="1600" dirty="0"/>
              <a:t>The Support Vector Machine, or SVM, classification model is the best model for predicting landing outcomes.</a:t>
            </a:r>
          </a:p>
          <a:p>
            <a:pPr>
              <a:spcBef>
                <a:spcPts val="1400"/>
              </a:spcBef>
            </a:pPr>
            <a:endParaRPr lang="en-US" sz="1600" dirty="0"/>
          </a:p>
          <a:p>
            <a:pPr>
              <a:spcBef>
                <a:spcPts val="1400"/>
              </a:spcBef>
            </a:pPr>
            <a:endParaRPr lang="en-US" sz="1600" dirty="0"/>
          </a:p>
          <a:p>
            <a:pPr>
              <a:spcBef>
                <a:spcPts val="1400"/>
              </a:spcBef>
            </a:pPr>
            <a:endParaRPr lang="en-US" sz="1600" dirty="0"/>
          </a:p>
          <a:p>
            <a:pPr marL="0">
              <a:spcBef>
                <a:spcPts val="1400"/>
              </a:spcBef>
            </a:pPr>
            <a:endParaRPr lang="en-US" sz="1600" dirty="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B9A78971-9FDD-CAE8-9834-EEF8AA0030E3}"/>
              </a:ext>
            </a:extLst>
          </p:cNvPr>
          <p:cNvGraphicFramePr/>
          <p:nvPr>
            <p:extLst>
              <p:ext uri="{D42A27DB-BD31-4B8C-83A1-F6EECF244321}">
                <p14:modId xmlns:p14="http://schemas.microsoft.com/office/powerpoint/2010/main" val="398922495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pPr marL="0">
              <a:spcBef>
                <a:spcPts val="1400"/>
              </a:spcBef>
            </a:pPr>
            <a:r>
              <a:rPr lang="en-US" sz="2000" dirty="0"/>
              <a:t>Methods of Data Collection:</a:t>
            </a:r>
          </a:p>
          <a:p>
            <a:pPr lvl="1">
              <a:spcBef>
                <a:spcPts val="1400"/>
              </a:spcBef>
            </a:pPr>
            <a:r>
              <a:rPr lang="en-US" sz="2000" dirty="0"/>
              <a:t>SpaceX API requests (Requests, Pandas &amp; SQL) </a:t>
            </a:r>
          </a:p>
          <a:p>
            <a:pPr lvl="2">
              <a:spcBef>
                <a:spcPts val="1400"/>
              </a:spcBef>
            </a:pPr>
            <a:r>
              <a:rPr lang="en-US" dirty="0"/>
              <a:t>Converted response content to .</a:t>
            </a:r>
            <a:r>
              <a:rPr lang="en-US" dirty="0" err="1"/>
              <a:t>json</a:t>
            </a:r>
            <a:r>
              <a:rPr lang="en-US" dirty="0"/>
              <a:t> using .</a:t>
            </a:r>
            <a:r>
              <a:rPr lang="en-US" dirty="0" err="1"/>
              <a:t>json</a:t>
            </a:r>
            <a:r>
              <a:rPr lang="en-US" dirty="0"/>
              <a:t>()</a:t>
            </a:r>
          </a:p>
          <a:p>
            <a:pPr lvl="2">
              <a:spcBef>
                <a:spcPts val="1400"/>
              </a:spcBef>
            </a:pPr>
            <a:r>
              <a:rPr lang="en-US" dirty="0"/>
              <a:t>Converted .</a:t>
            </a:r>
            <a:r>
              <a:rPr lang="en-US" dirty="0" err="1"/>
              <a:t>json</a:t>
            </a:r>
            <a:r>
              <a:rPr lang="en-US" dirty="0"/>
              <a:t> to pandas </a:t>
            </a:r>
            <a:r>
              <a:rPr lang="en-US" dirty="0" err="1"/>
              <a:t>dataframe</a:t>
            </a:r>
            <a:r>
              <a:rPr lang="en-US" dirty="0"/>
              <a:t> with .</a:t>
            </a:r>
            <a:r>
              <a:rPr lang="en-US" dirty="0" err="1"/>
              <a:t>json_normalize</a:t>
            </a:r>
            <a:r>
              <a:rPr lang="en-US" dirty="0"/>
              <a:t>()</a:t>
            </a:r>
          </a:p>
          <a:p>
            <a:pPr lvl="1">
              <a:spcBef>
                <a:spcPts val="1400"/>
              </a:spcBef>
            </a:pPr>
            <a:r>
              <a:rPr lang="en-US" sz="2000" dirty="0"/>
              <a:t>Web scraping data from SpaceX’s Wikipedia (Requests, Pandas &amp; BeautifulSoup4)</a:t>
            </a:r>
          </a:p>
          <a:p>
            <a:pPr lvl="2">
              <a:spcBef>
                <a:spcPts val="1400"/>
              </a:spcBef>
            </a:pPr>
            <a:r>
              <a:rPr lang="en-US" dirty="0"/>
              <a:t>Launch records HTML table located on the SpaceX Wikipedia scraped via Pandas, BeautifulSoup4 and converted into pandas </a:t>
            </a:r>
            <a:r>
              <a:rPr lang="en-US" dirty="0" err="1"/>
              <a:t>dataframe</a:t>
            </a:r>
            <a:r>
              <a:rPr lang="en-US" dirty="0"/>
              <a:t> for analysis</a:t>
            </a:r>
          </a:p>
          <a:p>
            <a:pPr lvl="1">
              <a:spcBef>
                <a:spcPts val="1400"/>
              </a:spcBef>
            </a:pPr>
            <a:endParaRPr lang="en-US" sz="2000" dirty="0"/>
          </a:p>
          <a:p>
            <a:pPr marL="0"/>
            <a:endParaRPr lang="en-US" sz="20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Utilized the requests library to collect data from the SpaceX API</a:t>
            </a:r>
          </a:p>
          <a:p>
            <a:pPr>
              <a:spcBef>
                <a:spcPts val="1400"/>
              </a:spcBef>
            </a:pPr>
            <a:r>
              <a:rPr lang="en-US" sz="2000" dirty="0"/>
              <a:t>Data Wrangling / Preparation performed on the requested data.</a:t>
            </a:r>
          </a:p>
          <a:p>
            <a:pPr>
              <a:spcBef>
                <a:spcPts val="1400"/>
              </a:spcBef>
            </a:pPr>
            <a:r>
              <a:rPr lang="en-US" sz="2000" dirty="0"/>
              <a:t>Link to Notebook: https://github.com/NotBlasto/Applied-Data-Science-Capstone-Project/blob/main/Data%20Collection.ipynb</a:t>
            </a:r>
          </a:p>
          <a:p>
            <a:endParaRPr lang="en-US" sz="2000" dirty="0"/>
          </a:p>
        </p:txBody>
      </p:sp>
      <p:pic>
        <p:nvPicPr>
          <p:cNvPr id="7170" name="Picture 2" descr="Graphical user interface, text, application, email&#10;&#10;Description automatically generated">
            <a:extLst>
              <a:ext uri="{FF2B5EF4-FFF2-40B4-BE49-F238E27FC236}">
                <a16:creationId xmlns:a16="http://schemas.microsoft.com/office/drawing/2014/main" id="{710FB861-186D-DDD3-2B92-109566DF0D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266434"/>
            <a:ext cx="5201023" cy="1911375"/>
          </a:xfrm>
          <a:prstGeom prst="rect">
            <a:avLst/>
          </a:prstGeom>
          <a:noFill/>
          <a:extLst>
            <a:ext uri="{909E8E84-426E-40DD-AFC4-6F175D3DCCD1}">
              <a14:hiddenFill xmlns:a14="http://schemas.microsoft.com/office/drawing/2010/main">
                <a:solidFill>
                  <a:srgbClr val="FFFFFF"/>
                </a:solidFill>
              </a14:hiddenFill>
            </a:ext>
          </a:extLst>
        </p:spPr>
      </p:pic>
      <p:sp>
        <p:nvSpPr>
          <p:cNvPr id="7184" name="Rectangle 718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Rectangle 718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8</a:t>
            </a:fld>
            <a:endParaRPr lang="en-US" sz="1100">
              <a:solidFill>
                <a:srgbClr val="FFFFFF"/>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5" name="Rectangle 61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Data Collection - Scraping</a:t>
            </a:r>
          </a:p>
        </p:txBody>
      </p:sp>
      <p:sp>
        <p:nvSpPr>
          <p:cNvPr id="61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Present your web scraping process using key phrases and flowcharts</a:t>
            </a:r>
          </a:p>
          <a:p>
            <a:pPr>
              <a:spcBef>
                <a:spcPts val="1400"/>
              </a:spcBef>
            </a:pPr>
            <a:r>
              <a:rPr lang="en-US" sz="2200" dirty="0"/>
              <a:t>Link to </a:t>
            </a:r>
            <a:r>
              <a:rPr lang="en-US" sz="2200" dirty="0" err="1"/>
              <a:t>Github</a:t>
            </a:r>
            <a:r>
              <a:rPr lang="en-US" sz="2200" dirty="0"/>
              <a:t>: https://github.com/NotBlasto/Applied-Data-Science-Capstone-Project/blob/main/Data%20Collection%20W_%20Web%20Scraping.ipynb</a:t>
            </a:r>
          </a:p>
        </p:txBody>
      </p:sp>
      <p:pic>
        <p:nvPicPr>
          <p:cNvPr id="6150" name="Picture 6" descr="A screenshot of a computer&#10;&#10;Description automatically generated">
            <a:extLst>
              <a:ext uri="{FF2B5EF4-FFF2-40B4-BE49-F238E27FC236}">
                <a16:creationId xmlns:a16="http://schemas.microsoft.com/office/drawing/2014/main" id="{7D03F256-F2C7-C2D7-803F-6C2AA25FB5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987849"/>
            <a:ext cx="6903720" cy="288230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www.w3.org/XML/1998/namespace"/>
    <ds:schemaRef ds:uri="http://schemas.microsoft.com/office/infopath/2007/PartnerControls"/>
    <ds:schemaRef ds:uri="f80a141d-92ca-4d3d-9308-f7e7b1d44ce8"/>
    <ds:schemaRef ds:uri="155be751-a274-42e8-93fb-f39d3b9bccc8"/>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1488</TotalTime>
  <Words>2358</Words>
  <Application>Microsoft Office PowerPoint</Application>
  <PresentationFormat>Widescreen</PresentationFormat>
  <Paragraphs>234</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Rank Landing Outcomes Between 2010-06-04 and 2017-03-20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Justin Stewart</cp:lastModifiedBy>
  <cp:revision>208</cp:revision>
  <dcterms:created xsi:type="dcterms:W3CDTF">2021-04-29T18:58:34Z</dcterms:created>
  <dcterms:modified xsi:type="dcterms:W3CDTF">2022-11-03T08:57:39Z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